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8" r:id="rId1"/>
  </p:sldMasterIdLst>
  <p:notesMasterIdLst>
    <p:notesMasterId r:id="rId18"/>
  </p:notesMasterIdLst>
  <p:sldIdLst>
    <p:sldId id="557" r:id="rId2"/>
    <p:sldId id="394" r:id="rId3"/>
    <p:sldId id="272" r:id="rId4"/>
    <p:sldId id="398" r:id="rId5"/>
    <p:sldId id="625" r:id="rId6"/>
    <p:sldId id="630" r:id="rId7"/>
    <p:sldId id="360" r:id="rId8"/>
    <p:sldId id="467" r:id="rId9"/>
    <p:sldId id="502" r:id="rId10"/>
    <p:sldId id="624" r:id="rId11"/>
    <p:sldId id="628" r:id="rId12"/>
    <p:sldId id="620" r:id="rId13"/>
    <p:sldId id="626" r:id="rId14"/>
    <p:sldId id="627" r:id="rId15"/>
    <p:sldId id="629" r:id="rId16"/>
    <p:sldId id="522"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dy Phelps" initials="AP" lastIdx="1" clrIdx="0">
    <p:extLst>
      <p:ext uri="{19B8F6BF-5375-455C-9EA6-DF929625EA0E}">
        <p15:presenceInfo xmlns:p15="http://schemas.microsoft.com/office/powerpoint/2012/main" userId="S::phelps@american.edu::9c5dcb8b-56b1-40ce-b88d-d8068bb07c4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2CF8"/>
    <a:srgbClr val="FF00FF"/>
    <a:srgbClr val="9966FF"/>
    <a:srgbClr val="FF99FF"/>
    <a:srgbClr val="82F1F9"/>
    <a:srgbClr val="CD0110"/>
    <a:srgbClr val="E25A24"/>
    <a:srgbClr val="266998"/>
    <a:srgbClr val="1683C3"/>
    <a:srgbClr val="317ACA"/>
  </p:clrMru>
  <p:extLst>
    <p:ext uri="{E76CE94A-603C-4142-B9EB-6D1370010A27}">
      <p14:discardImageEditData xmlns:p14="http://schemas.microsoft.com/office/powerpoint/2010/main" val="1"/>
    </p:ext>
    <p:ext uri="{D31A062A-798A-4329-ABDD-BBA856620510}">
      <p14:defaultImageDpi xmlns:p14="http://schemas.microsoft.com/office/powerpoint/2010/main" val="96"/>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1348" autoAdjust="0"/>
    <p:restoredTop sz="61020" autoAdjust="0"/>
  </p:normalViewPr>
  <p:slideViewPr>
    <p:cSldViewPr>
      <p:cViewPr varScale="1">
        <p:scale>
          <a:sx n="75" d="100"/>
          <a:sy n="75" d="100"/>
        </p:scale>
        <p:origin x="1032" y="176"/>
      </p:cViewPr>
      <p:guideLst>
        <p:guide orient="horz" pos="2160"/>
        <p:guide pos="3840"/>
      </p:guideLst>
    </p:cSldViewPr>
  </p:slideViewPr>
  <p:outlineViewPr>
    <p:cViewPr>
      <p:scale>
        <a:sx n="33" d="100"/>
        <a:sy n="33" d="100"/>
      </p:scale>
      <p:origin x="0" y="0"/>
    </p:cViewPr>
  </p:outlineViewPr>
  <p:notesTextViewPr>
    <p:cViewPr>
      <p:scale>
        <a:sx n="110" d="100"/>
        <a:sy n="11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9-17T16:03:24.769"/>
    </inkml:context>
    <inkml:brush xml:id="br0">
      <inkml:brushProperty name="width" value="0.05" units="cm"/>
      <inkml:brushProperty name="height" value="0.05" units="cm"/>
    </inkml:brush>
  </inkml:definitions>
  <inkml:trace contextRef="#ctx0" brushRef="#br0">1 64 5504,'5'-16'2112,"0"7"-1664,18 1-256,-13 4-160,9-1-800,4-2-224,10 2-1056,6-4-416</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9-17T16:03:25.640"/>
    </inkml:context>
    <inkml:brush xml:id="br0">
      <inkml:brushProperty name="width" value="0.05" units="cm"/>
      <inkml:brushProperty name="height" value="0.05" units="cm"/>
    </inkml:brush>
  </inkml:definitions>
  <inkml:trace contextRef="#ctx0" brushRef="#br0">23 18 9216,'-17'-18'3424,"12"18"-2656,5 5-384,0-5-256,8 0-416,3 4 32,3-1-288,0 3-64,0-6 320,0 0-992,5-6-384,5 3-1248</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9-17T16:07:15.402"/>
    </inkml:context>
    <inkml:brush xml:id="br0">
      <inkml:brushProperty name="width" value="0.05" units="cm"/>
      <inkml:brushProperty name="height" value="0.05" units="cm"/>
    </inkml:brush>
  </inkml:definitions>
  <inkml:trace contextRef="#ctx0" brushRef="#br0">33 22 10752,'-28'-16'4032,"23"11"-3136,5 10-320,0-5-321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2ED5283-B290-4C9D-A495-3625915AE055}" type="datetimeFigureOut">
              <a:rPr lang="en-US" smtClean="0"/>
              <a:t>4/25/22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2150A4E-9BF1-4BAD-84B0-B89A8DE868A6}" type="slidenum">
              <a:rPr lang="en-US" smtClean="0"/>
              <a:t>‹#›</a:t>
            </a:fld>
            <a:endParaRPr lang="en-US"/>
          </a:p>
        </p:txBody>
      </p:sp>
    </p:spTree>
    <p:extLst>
      <p:ext uri="{BB962C8B-B14F-4D97-AF65-F5344CB8AC3E}">
        <p14:creationId xmlns:p14="http://schemas.microsoft.com/office/powerpoint/2010/main" val="12440418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theindustryinteractive.com/home"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Title image from https://</a:t>
            </a:r>
            <a:r>
              <a:rPr lang="en-US" dirty="0" err="1"/>
              <a:t>www.bbc.com</a:t>
            </a:r>
            <a:r>
              <a:rPr lang="en-US" dirty="0"/>
              <a:t>/news/technology-53176946 “Christopher Nolan hit film screens inside of Fortnite”</a:t>
            </a:r>
          </a:p>
          <a:p>
            <a:endParaRPr lang="en-US" dirty="0"/>
          </a:p>
        </p:txBody>
      </p:sp>
      <p:sp>
        <p:nvSpPr>
          <p:cNvPr id="4" name="Slide Number Placeholder 3"/>
          <p:cNvSpPr>
            <a:spLocks noGrp="1"/>
          </p:cNvSpPr>
          <p:nvPr>
            <p:ph type="sldNum" sz="quarter" idx="5"/>
          </p:nvPr>
        </p:nvSpPr>
        <p:spPr/>
        <p:txBody>
          <a:bodyPr/>
          <a:lstStyle/>
          <a:p>
            <a:fld id="{22150A4E-9BF1-4BAD-84B0-B89A8DE868A6}" type="slidenum">
              <a:rPr lang="en-US" smtClean="0"/>
              <a:t>1</a:t>
            </a:fld>
            <a:endParaRPr lang="en-US"/>
          </a:p>
        </p:txBody>
      </p:sp>
    </p:spTree>
    <p:extLst>
      <p:ext uri="{BB962C8B-B14F-4D97-AF65-F5344CB8AC3E}">
        <p14:creationId xmlns:p14="http://schemas.microsoft.com/office/powerpoint/2010/main" val="19199239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I found myself at American University and they have an AMAZING film and media arts program, which also happens to house the Game Center. So again, this convergence of ‘games + cinema’ and we built an MFA degree around it. </a:t>
            </a:r>
          </a:p>
        </p:txBody>
      </p:sp>
      <p:sp>
        <p:nvSpPr>
          <p:cNvPr id="4" name="Slide Number Placeholder 3"/>
          <p:cNvSpPr>
            <a:spLocks noGrp="1"/>
          </p:cNvSpPr>
          <p:nvPr>
            <p:ph type="sldNum" sz="quarter" idx="5"/>
          </p:nvPr>
        </p:nvSpPr>
        <p:spPr/>
        <p:txBody>
          <a:bodyPr/>
          <a:lstStyle/>
          <a:p>
            <a:fld id="{22150A4E-9BF1-4BAD-84B0-B89A8DE868A6}" type="slidenum">
              <a:rPr lang="en-US" smtClean="0"/>
              <a:t>11</a:t>
            </a:fld>
            <a:endParaRPr lang="en-US"/>
          </a:p>
        </p:txBody>
      </p:sp>
    </p:spTree>
    <p:extLst>
      <p:ext uri="{BB962C8B-B14F-4D97-AF65-F5344CB8AC3E}">
        <p14:creationId xmlns:p14="http://schemas.microsoft.com/office/powerpoint/2010/main" val="29732880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then I came to Canterbury for AIGI and found a really vibrant community that WANTED to work across engineering and the arts but wasn’t quite sure how to go about it…</a:t>
            </a:r>
          </a:p>
        </p:txBody>
      </p:sp>
      <p:sp>
        <p:nvSpPr>
          <p:cNvPr id="4" name="Slide Number Placeholder 3"/>
          <p:cNvSpPr>
            <a:spLocks noGrp="1"/>
          </p:cNvSpPr>
          <p:nvPr>
            <p:ph type="sldNum" sz="quarter" idx="5"/>
          </p:nvPr>
        </p:nvSpPr>
        <p:spPr/>
        <p:txBody>
          <a:bodyPr/>
          <a:lstStyle/>
          <a:p>
            <a:fld id="{22150A4E-9BF1-4BAD-84B0-B89A8DE868A6}" type="slidenum">
              <a:rPr lang="en-US" smtClean="0"/>
              <a:t>12</a:t>
            </a:fld>
            <a:endParaRPr lang="en-US"/>
          </a:p>
        </p:txBody>
      </p:sp>
    </p:spTree>
    <p:extLst>
      <p:ext uri="{BB962C8B-B14F-4D97-AF65-F5344CB8AC3E}">
        <p14:creationId xmlns:p14="http://schemas.microsoft.com/office/powerpoint/2010/main" val="20826670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UC Digital Screen Campus – see variety article for information: https://</a:t>
            </a:r>
            <a:r>
              <a:rPr lang="en-US" dirty="0" err="1"/>
              <a:t>variety.com</a:t>
            </a:r>
            <a:r>
              <a:rPr lang="en-US" dirty="0"/>
              <a:t>/2022/digital/</a:t>
            </a:r>
            <a:r>
              <a:rPr lang="en-US" dirty="0" err="1"/>
              <a:t>asia</a:t>
            </a:r>
            <a:r>
              <a:rPr lang="en-US" dirty="0"/>
              <a:t>/new-zealand-digital-screen-campus-christchurch-1235159419/</a:t>
            </a:r>
          </a:p>
          <a:p>
            <a:endParaRPr lang="en-US" dirty="0"/>
          </a:p>
          <a:p>
            <a:endParaRPr lang="en-US" dirty="0"/>
          </a:p>
        </p:txBody>
      </p:sp>
      <p:sp>
        <p:nvSpPr>
          <p:cNvPr id="4" name="Slide Number Placeholder 3"/>
          <p:cNvSpPr>
            <a:spLocks noGrp="1"/>
          </p:cNvSpPr>
          <p:nvPr>
            <p:ph type="sldNum" sz="quarter" idx="5"/>
          </p:nvPr>
        </p:nvSpPr>
        <p:spPr/>
        <p:txBody>
          <a:bodyPr/>
          <a:lstStyle/>
          <a:p>
            <a:fld id="{22150A4E-9BF1-4BAD-84B0-B89A8DE868A6}" type="slidenum">
              <a:rPr lang="en-US" smtClean="0"/>
              <a:t>13</a:t>
            </a:fld>
            <a:endParaRPr lang="en-US"/>
          </a:p>
        </p:txBody>
      </p:sp>
    </p:spTree>
    <p:extLst>
      <p:ext uri="{BB962C8B-B14F-4D97-AF65-F5344CB8AC3E}">
        <p14:creationId xmlns:p14="http://schemas.microsoft.com/office/powerpoint/2010/main" val="32708779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UC worked with Resonate and Cerebral Fix for one of its first virtual productions as a proof of concept for this new arena of ‘convergence’ across all of these sectors.</a:t>
            </a:r>
          </a:p>
        </p:txBody>
      </p:sp>
      <p:sp>
        <p:nvSpPr>
          <p:cNvPr id="4" name="Slide Number Placeholder 3"/>
          <p:cNvSpPr>
            <a:spLocks noGrp="1"/>
          </p:cNvSpPr>
          <p:nvPr>
            <p:ph type="sldNum" sz="quarter" idx="5"/>
          </p:nvPr>
        </p:nvSpPr>
        <p:spPr/>
        <p:txBody>
          <a:bodyPr/>
          <a:lstStyle/>
          <a:p>
            <a:fld id="{22150A4E-9BF1-4BAD-84B0-B89A8DE868A6}" type="slidenum">
              <a:rPr lang="en-US" smtClean="0"/>
              <a:t>14</a:t>
            </a:fld>
            <a:endParaRPr lang="en-US"/>
          </a:p>
        </p:txBody>
      </p:sp>
    </p:spTree>
    <p:extLst>
      <p:ext uri="{BB962C8B-B14F-4D97-AF65-F5344CB8AC3E}">
        <p14:creationId xmlns:p14="http://schemas.microsoft.com/office/powerpoint/2010/main" val="28261551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2150A4E-9BF1-4BAD-84B0-B89A8DE868A6}" type="slidenum">
              <a:rPr lang="en-US" smtClean="0"/>
              <a:t>16</a:t>
            </a:fld>
            <a:endParaRPr lang="en-US"/>
          </a:p>
        </p:txBody>
      </p:sp>
    </p:spTree>
    <p:extLst>
      <p:ext uri="{BB962C8B-B14F-4D97-AF65-F5344CB8AC3E}">
        <p14:creationId xmlns:p14="http://schemas.microsoft.com/office/powerpoint/2010/main" val="22117054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2150A4E-9BF1-4BAD-84B0-B89A8DE868A6}" type="slidenum">
              <a:rPr lang="en-US" smtClean="0"/>
              <a:t>3</a:t>
            </a:fld>
            <a:endParaRPr lang="en-US"/>
          </a:p>
        </p:txBody>
      </p:sp>
    </p:spTree>
    <p:extLst>
      <p:ext uri="{BB962C8B-B14F-4D97-AF65-F5344CB8AC3E}">
        <p14:creationId xmlns:p14="http://schemas.microsoft.com/office/powerpoint/2010/main" val="6871965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so we started a</a:t>
            </a:r>
            <a:r>
              <a:rPr lang="en-US" baseline="0" dirty="0"/>
              <a:t> multi-disciplinary research center, which is basically the hardest damn thing you can do on a modern college campus.  They usually fail by becoming little islands, or by becoming a kind of ‘not really there’ virtual thing, and we’ve run into both of these views as we continue to engage the campus.  Nonetheless, we think there is something profound happening in the field right now that is driving the kinds of things we are doing – everything is mashing up on each other.  My favorite example of this is the MARVEL extended universe, which is so many different products and experiences rolled together.  But there are countless examples big and small.  This picture is from the RIT West Coast board meeting where they showed one of my games set to a live orchestra composition directed by Trustee Kevin </a:t>
            </a:r>
            <a:r>
              <a:rPr lang="en-US" baseline="0" dirty="0" err="1"/>
              <a:t>Surace</a:t>
            </a:r>
            <a:r>
              <a:rPr lang="en-US" baseline="0" dirty="0"/>
              <a:t>.  Pretty cool.</a:t>
            </a:r>
            <a:endParaRPr lang="en-US" dirty="0"/>
          </a:p>
        </p:txBody>
      </p:sp>
      <p:sp>
        <p:nvSpPr>
          <p:cNvPr id="4" name="Slide Number Placeholder 3"/>
          <p:cNvSpPr>
            <a:spLocks noGrp="1"/>
          </p:cNvSpPr>
          <p:nvPr>
            <p:ph type="sldNum" sz="quarter" idx="10"/>
          </p:nvPr>
        </p:nvSpPr>
        <p:spPr/>
        <p:txBody>
          <a:bodyPr/>
          <a:lstStyle/>
          <a:p>
            <a:fld id="{22150A4E-9BF1-4BAD-84B0-B89A8DE868A6}" type="slidenum">
              <a:rPr lang="en-US" smtClean="0"/>
              <a:t>4</a:t>
            </a:fld>
            <a:endParaRPr lang="en-US"/>
          </a:p>
        </p:txBody>
      </p:sp>
    </p:spTree>
    <p:extLst>
      <p:ext uri="{BB962C8B-B14F-4D97-AF65-F5344CB8AC3E}">
        <p14:creationId xmlns:p14="http://schemas.microsoft.com/office/powerpoint/2010/main" val="22587036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Exploding kittens means Netflix is doing games, in addition to game adjacent content The tech is converging rapidly ALL OVER THE PLACE, and this is in 3 </a:t>
            </a:r>
            <a:r>
              <a:rPr lang="en-US" dirty="0" err="1"/>
              <a:t>primaly</a:t>
            </a:r>
            <a:r>
              <a:rPr lang="en-US" dirty="0"/>
              <a:t> lenses:</a:t>
            </a:r>
          </a:p>
          <a:p>
            <a:endParaRPr lang="en-US" dirty="0"/>
          </a:p>
          <a:p>
            <a:r>
              <a:rPr lang="en-US" dirty="0"/>
              <a:t>Convergence of CONTENT – which is what Netflix is doing with crossovers or what HBO is doing with animated game series, or what Paramount is doing with HALO, etc.</a:t>
            </a:r>
          </a:p>
          <a:p>
            <a:endParaRPr lang="en-US" dirty="0"/>
          </a:p>
          <a:p>
            <a:r>
              <a:rPr lang="en-US" dirty="0"/>
              <a:t>Convergence of PLATFORM – everyone has started an ecosystem now of big screen, small screen, phone screen. And streaming to all of them and integrating those experiences. Want to see recognition of this? Go look at the bitcoin ad in the </a:t>
            </a:r>
            <a:r>
              <a:rPr lang="en-US" dirty="0" err="1"/>
              <a:t>superbowl</a:t>
            </a:r>
            <a:r>
              <a:rPr lang="en-US" dirty="0"/>
              <a:t> ;P</a:t>
            </a:r>
          </a:p>
          <a:p>
            <a:endParaRPr lang="en-US" dirty="0"/>
          </a:p>
          <a:p>
            <a:r>
              <a:rPr lang="en-US" dirty="0"/>
              <a:t>Convergence of TECHNOLOGY – Unity and Unreal are all over the place, and increasingly being less ‘game tools’ and more ‘everything tools’ – as is Adobe, Autodesk, and all the others.</a:t>
            </a:r>
          </a:p>
        </p:txBody>
      </p:sp>
      <p:sp>
        <p:nvSpPr>
          <p:cNvPr id="4" name="Slide Number Placeholder 3"/>
          <p:cNvSpPr>
            <a:spLocks noGrp="1"/>
          </p:cNvSpPr>
          <p:nvPr>
            <p:ph type="sldNum" sz="quarter" idx="5"/>
          </p:nvPr>
        </p:nvSpPr>
        <p:spPr/>
        <p:txBody>
          <a:bodyPr/>
          <a:lstStyle/>
          <a:p>
            <a:fld id="{22150A4E-9BF1-4BAD-84B0-B89A8DE868A6}" type="slidenum">
              <a:rPr lang="en-US" smtClean="0"/>
              <a:t>5</a:t>
            </a:fld>
            <a:endParaRPr lang="en-US"/>
          </a:p>
        </p:txBody>
      </p:sp>
    </p:spTree>
    <p:extLst>
      <p:ext uri="{BB962C8B-B14F-4D97-AF65-F5344CB8AC3E}">
        <p14:creationId xmlns:p14="http://schemas.microsoft.com/office/powerpoint/2010/main" val="5706038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sng" kern="1200" dirty="0">
                <a:solidFill>
                  <a:schemeClr val="tx1"/>
                </a:solidFill>
                <a:effectLst/>
                <a:latin typeface="+mn-lt"/>
                <a:ea typeface="+mn-ea"/>
                <a:cs typeface="+mn-cs"/>
                <a:hlinkClick r:id="rId3"/>
              </a:rPr>
              <a:t>https://theindustryinteractive.com/home</a:t>
            </a:r>
            <a:r>
              <a:rPr lang="en-US" dirty="0">
                <a:effectLst/>
              </a:rPr>
              <a:t> </a:t>
            </a:r>
          </a:p>
          <a:p>
            <a:endParaRPr lang="en-US" dirty="0">
              <a:effectLst/>
            </a:endParaRPr>
          </a:p>
          <a:p>
            <a:r>
              <a:rPr lang="en-US" dirty="0">
                <a:effectLst/>
              </a:rPr>
              <a:t>A new kind of documentary on the drug trade in Amsterdam</a:t>
            </a:r>
          </a:p>
          <a:p>
            <a:endParaRPr lang="en-US" dirty="0">
              <a:effectLst/>
            </a:endParaRPr>
          </a:p>
          <a:p>
            <a:r>
              <a:rPr lang="en-US" dirty="0">
                <a:effectLst/>
              </a:rPr>
              <a:t>ZED 3D Camera and </a:t>
            </a:r>
            <a:r>
              <a:rPr lang="en-US" dirty="0" err="1">
                <a:effectLst/>
              </a:rPr>
              <a:t>SketchFab</a:t>
            </a:r>
            <a:r>
              <a:rPr lang="en-US" dirty="0">
                <a:effectLst/>
              </a:rPr>
              <a:t> – a documentary without </a:t>
            </a:r>
            <a:r>
              <a:rPr lang="en-US">
                <a:effectLst/>
              </a:rPr>
              <a:t>video footage!</a:t>
            </a:r>
            <a:endParaRPr lang="en-US" dirty="0">
              <a:effectLst/>
            </a:endParaRPr>
          </a:p>
          <a:p>
            <a:endParaRPr lang="en-US" dirty="0">
              <a:effectLst/>
            </a:endParaRPr>
          </a:p>
          <a:p>
            <a:endParaRPr lang="en-US" dirty="0"/>
          </a:p>
        </p:txBody>
      </p:sp>
      <p:sp>
        <p:nvSpPr>
          <p:cNvPr id="4" name="Slide Number Placeholder 3"/>
          <p:cNvSpPr>
            <a:spLocks noGrp="1"/>
          </p:cNvSpPr>
          <p:nvPr>
            <p:ph type="sldNum" sz="quarter" idx="5"/>
          </p:nvPr>
        </p:nvSpPr>
        <p:spPr/>
        <p:txBody>
          <a:bodyPr/>
          <a:lstStyle/>
          <a:p>
            <a:fld id="{22150A4E-9BF1-4BAD-84B0-B89A8DE868A6}" type="slidenum">
              <a:rPr lang="en-US" smtClean="0"/>
              <a:t>6</a:t>
            </a:fld>
            <a:endParaRPr lang="en-US"/>
          </a:p>
        </p:txBody>
      </p:sp>
    </p:spTree>
    <p:extLst>
      <p:ext uri="{BB962C8B-B14F-4D97-AF65-F5344CB8AC3E}">
        <p14:creationId xmlns:p14="http://schemas.microsoft.com/office/powerpoint/2010/main" val="24941743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aseline="0" dirty="0"/>
              <a:t>It’s messy.  It’s really messy.  We do a lot of stuff but a lot of stuff is different every time because we’re changing, the projects are changing, the world is changing.</a:t>
            </a:r>
          </a:p>
        </p:txBody>
      </p:sp>
      <p:sp>
        <p:nvSpPr>
          <p:cNvPr id="4" name="Slide Number Placeholder 3"/>
          <p:cNvSpPr>
            <a:spLocks noGrp="1"/>
          </p:cNvSpPr>
          <p:nvPr>
            <p:ph type="sldNum" sz="quarter" idx="10"/>
          </p:nvPr>
        </p:nvSpPr>
        <p:spPr/>
        <p:txBody>
          <a:bodyPr/>
          <a:lstStyle/>
          <a:p>
            <a:fld id="{22150A4E-9BF1-4BAD-84B0-B89A8DE868A6}" type="slidenum">
              <a:rPr lang="en-US" smtClean="0"/>
              <a:t>7</a:t>
            </a:fld>
            <a:endParaRPr lang="en-US"/>
          </a:p>
        </p:txBody>
      </p:sp>
    </p:spTree>
    <p:extLst>
      <p:ext uri="{BB962C8B-B14F-4D97-AF65-F5344CB8AC3E}">
        <p14:creationId xmlns:p14="http://schemas.microsoft.com/office/powerpoint/2010/main" val="42003751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Here’s a couple of projects that have meant</a:t>
            </a:r>
            <a:r>
              <a:rPr lang="en-US" baseline="0" dirty="0"/>
              <a:t> something significant:</a:t>
            </a:r>
            <a:endParaRPr lang="en-US" dirty="0"/>
          </a:p>
        </p:txBody>
      </p:sp>
      <p:sp>
        <p:nvSpPr>
          <p:cNvPr id="4" name="Slide Number Placeholder 3"/>
          <p:cNvSpPr>
            <a:spLocks noGrp="1"/>
          </p:cNvSpPr>
          <p:nvPr>
            <p:ph type="sldNum" sz="quarter" idx="10"/>
          </p:nvPr>
        </p:nvSpPr>
        <p:spPr/>
        <p:txBody>
          <a:bodyPr/>
          <a:lstStyle/>
          <a:p>
            <a:fld id="{22150A4E-9BF1-4BAD-84B0-B89A8DE868A6}" type="slidenum">
              <a:rPr lang="en-US" smtClean="0"/>
              <a:t>8</a:t>
            </a:fld>
            <a:endParaRPr lang="en-US"/>
          </a:p>
        </p:txBody>
      </p:sp>
    </p:spTree>
    <p:extLst>
      <p:ext uri="{BB962C8B-B14F-4D97-AF65-F5344CB8AC3E}">
        <p14:creationId xmlns:p14="http://schemas.microsoft.com/office/powerpoint/2010/main" val="39932556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We did a LOT of stuff from a LOT of work for a LOT of people!  It’s a lot bigger a community than people even think about.  It’s easy when you are working on ‘your thing’ to not realize the scope and scale of everything else that’s happening and going on.</a:t>
            </a:r>
            <a:endParaRPr lang="en-US" dirty="0"/>
          </a:p>
        </p:txBody>
      </p:sp>
      <p:sp>
        <p:nvSpPr>
          <p:cNvPr id="4" name="Slide Number Placeholder 3"/>
          <p:cNvSpPr>
            <a:spLocks noGrp="1"/>
          </p:cNvSpPr>
          <p:nvPr>
            <p:ph type="sldNum" sz="quarter" idx="10"/>
          </p:nvPr>
        </p:nvSpPr>
        <p:spPr/>
        <p:txBody>
          <a:bodyPr/>
          <a:lstStyle/>
          <a:p>
            <a:fld id="{22150A4E-9BF1-4BAD-84B0-B89A8DE868A6}" type="slidenum">
              <a:rPr lang="en-US" smtClean="0"/>
              <a:t>9</a:t>
            </a:fld>
            <a:endParaRPr lang="en-US"/>
          </a:p>
        </p:txBody>
      </p:sp>
    </p:spTree>
    <p:extLst>
      <p:ext uri="{BB962C8B-B14F-4D97-AF65-F5344CB8AC3E}">
        <p14:creationId xmlns:p14="http://schemas.microsoft.com/office/powerpoint/2010/main" val="29799660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building I designed and built at RIT, for better or worse.</a:t>
            </a:r>
          </a:p>
        </p:txBody>
      </p:sp>
      <p:sp>
        <p:nvSpPr>
          <p:cNvPr id="4" name="Slide Number Placeholder 3"/>
          <p:cNvSpPr>
            <a:spLocks noGrp="1"/>
          </p:cNvSpPr>
          <p:nvPr>
            <p:ph type="sldNum" sz="quarter" idx="5"/>
          </p:nvPr>
        </p:nvSpPr>
        <p:spPr/>
        <p:txBody>
          <a:bodyPr/>
          <a:lstStyle/>
          <a:p>
            <a:fld id="{22150A4E-9BF1-4BAD-84B0-B89A8DE868A6}" type="slidenum">
              <a:rPr lang="en-US" smtClean="0"/>
              <a:t>10</a:t>
            </a:fld>
            <a:endParaRPr lang="en-US"/>
          </a:p>
        </p:txBody>
      </p:sp>
    </p:spTree>
    <p:extLst>
      <p:ext uri="{BB962C8B-B14F-4D97-AF65-F5344CB8AC3E}">
        <p14:creationId xmlns:p14="http://schemas.microsoft.com/office/powerpoint/2010/main" val="1073761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1803405"/>
            <a:ext cx="9448800" cy="1825096"/>
          </a:xfrm>
          <a:prstGeom prst="rect">
            <a:avLst/>
          </a:prstGeom>
        </p:spPr>
        <p:txBody>
          <a:bodyPr anchor="b">
            <a:normAutofit/>
          </a:bodyPr>
          <a:lstStyle>
            <a:lvl1pPr algn="l">
              <a:defRPr sz="6000"/>
            </a:lvl1pPr>
          </a:lstStyle>
          <a:p>
            <a:r>
              <a:rPr lang="en-US"/>
              <a:t>Click to edit Master title style</a:t>
            </a:r>
            <a:endParaRPr lang="en-US" dirty="0"/>
          </a:p>
        </p:txBody>
      </p:sp>
      <p:sp>
        <p:nvSpPr>
          <p:cNvPr id="3" name="Subtitle 2"/>
          <p:cNvSpPr>
            <a:spLocks noGrp="1"/>
          </p:cNvSpPr>
          <p:nvPr>
            <p:ph type="subTitle" idx="1"/>
          </p:nvPr>
        </p:nvSpPr>
        <p:spPr>
          <a:xfrm>
            <a:off x="1371600" y="3632201"/>
            <a:ext cx="9448800" cy="685800"/>
          </a:xfrm>
          <a:prstGeom prst="rect">
            <a:avLst/>
          </a:prstGeo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909561" y="4314328"/>
            <a:ext cx="2910840" cy="374642"/>
          </a:xfrm>
          <a:prstGeom prst="rect">
            <a:avLst/>
          </a:prstGeom>
        </p:spPr>
        <p:txBody>
          <a:bodyPr/>
          <a:lstStyle/>
          <a:p>
            <a:fld id="{8D09C3F4-52B8-4334-B4BD-1798F76EF53A}" type="datetimeFigureOut">
              <a:rPr lang="en-US" smtClean="0"/>
              <a:pPr/>
              <a:t>4/25/22</a:t>
            </a:fld>
            <a:endParaRPr lang="en-US"/>
          </a:p>
        </p:txBody>
      </p:sp>
      <p:sp>
        <p:nvSpPr>
          <p:cNvPr id="5" name="Footer Placeholder 4"/>
          <p:cNvSpPr>
            <a:spLocks noGrp="1"/>
          </p:cNvSpPr>
          <p:nvPr>
            <p:ph type="ftr" sz="quarter" idx="11"/>
          </p:nvPr>
        </p:nvSpPr>
        <p:spPr>
          <a:xfrm>
            <a:off x="1371600" y="4323845"/>
            <a:ext cx="6400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077200" y="1430866"/>
            <a:ext cx="2743200" cy="365125"/>
          </a:xfrm>
          <a:prstGeom prst="rect">
            <a:avLst/>
          </a:prstGeom>
        </p:spPr>
        <p:txBody>
          <a:bodyPr/>
          <a:lstStyle/>
          <a:p>
            <a:fld id="{88B8F225-409F-4EC5-AFE7-6700A3118371}" type="slidenum">
              <a:rPr lang="en-US" smtClean="0"/>
              <a:pPr/>
              <a:t>‹#›</a:t>
            </a:fld>
            <a:endParaRPr lang="en-US"/>
          </a:p>
        </p:txBody>
      </p:sp>
    </p:spTree>
    <p:extLst>
      <p:ext uri="{BB962C8B-B14F-4D97-AF65-F5344CB8AC3E}">
        <p14:creationId xmlns:p14="http://schemas.microsoft.com/office/powerpoint/2010/main" val="33714062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777" y="4697360"/>
            <a:ext cx="10822034" cy="819355"/>
          </a:xfrm>
          <a:prstGeom prst="rect">
            <a:avLst/>
          </a:prstGeom>
        </p:spPr>
        <p:txBody>
          <a:bodyPr anchor="b"/>
          <a:lstStyle>
            <a:lvl1pPr algn="l">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81727" y="941439"/>
            <a:ext cx="10821840" cy="3478161"/>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800" y="5516715"/>
            <a:ext cx="10820400" cy="701969"/>
          </a:xfrm>
          <a:prstGeom prst="rect">
            <a:avLst/>
          </a:prstGeo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595360" y="6356350"/>
            <a:ext cx="2910840" cy="365125"/>
          </a:xfrm>
          <a:prstGeom prst="rect">
            <a:avLst/>
          </a:prstGeom>
        </p:spPr>
        <p:txBody>
          <a:bodyPr/>
          <a:lstStyle/>
          <a:p>
            <a:fld id="{48A87A34-81AB-432B-8DAE-1953F412C126}" type="datetimeFigureOut">
              <a:rPr lang="en-US" dirty="0"/>
              <a:t>4/25/22</a:t>
            </a:fld>
            <a:endParaRPr lang="en-US" dirty="0"/>
          </a:p>
        </p:txBody>
      </p:sp>
      <p:sp>
        <p:nvSpPr>
          <p:cNvPr id="6" name="Footer Placeholder 5"/>
          <p:cNvSpPr>
            <a:spLocks noGrp="1"/>
          </p:cNvSpPr>
          <p:nvPr>
            <p:ph type="ftr" sz="quarter" idx="11"/>
          </p:nvPr>
        </p:nvSpPr>
        <p:spPr>
          <a:xfrm>
            <a:off x="685800" y="6355845"/>
            <a:ext cx="77724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8763000" y="381000"/>
            <a:ext cx="2743200" cy="365125"/>
          </a:xfrm>
          <a:prstGeom prst="rect">
            <a:avLst/>
          </a:prstGeom>
        </p:spPr>
        <p:txBody>
          <a:bodyPr/>
          <a:lstStyle/>
          <a:p>
            <a:fld id="{88B8F225-409F-4EC5-AFE7-6700A3118371}" type="slidenum">
              <a:rPr lang="en-US" smtClean="0"/>
              <a:pPr/>
              <a:t>‹#›</a:t>
            </a:fld>
            <a:endParaRPr lang="en-US"/>
          </a:p>
        </p:txBody>
      </p:sp>
    </p:spTree>
    <p:extLst>
      <p:ext uri="{BB962C8B-B14F-4D97-AF65-F5344CB8AC3E}">
        <p14:creationId xmlns:p14="http://schemas.microsoft.com/office/powerpoint/2010/main" val="3099668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753532"/>
            <a:ext cx="10820400" cy="2802467"/>
          </a:xfrm>
          <a:prstGeom prst="rect">
            <a:avLst/>
          </a:prstGeom>
        </p:spPr>
        <p:txBody>
          <a:bodyPr anchor="ctr"/>
          <a:lstStyle>
            <a:lvl1pPr algn="l">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1024467" y="3649133"/>
            <a:ext cx="10130516" cy="999067"/>
          </a:xfrm>
          <a:prstGeom prst="rect">
            <a:avLst/>
          </a:prstGeo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814452" y="381000"/>
            <a:ext cx="2910840" cy="365125"/>
          </a:xfrm>
          <a:prstGeom prst="rect">
            <a:avLst/>
          </a:prstGeom>
        </p:spPr>
        <p:txBody>
          <a:bodyPr/>
          <a:lstStyle>
            <a:lvl1pPr algn="r">
              <a:defRPr/>
            </a:lvl1pPr>
          </a:lstStyle>
          <a:p>
            <a:fld id="{8D09C3F4-52B8-4334-B4BD-1798F76EF53A}" type="datetimeFigureOut">
              <a:rPr lang="en-US" smtClean="0"/>
              <a:pPr/>
              <a:t>4/25/22</a:t>
            </a:fld>
            <a:endParaRPr lang="en-US" dirty="0"/>
          </a:p>
        </p:txBody>
      </p:sp>
      <p:sp>
        <p:nvSpPr>
          <p:cNvPr id="6" name="Footer Placeholder 5"/>
          <p:cNvSpPr>
            <a:spLocks noGrp="1"/>
          </p:cNvSpPr>
          <p:nvPr>
            <p:ph type="ftr" sz="quarter" idx="11"/>
          </p:nvPr>
        </p:nvSpPr>
        <p:spPr>
          <a:xfrm>
            <a:off x="685800" y="379941"/>
            <a:ext cx="6991492"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a:prstGeom prst="rect">
            <a:avLst/>
          </a:prstGeom>
        </p:spPr>
        <p:txBody>
          <a:bodyPr/>
          <a:lstStyle/>
          <a:p>
            <a:fld id="{88B8F225-409F-4EC5-AFE7-6700A3118371}" type="slidenum">
              <a:rPr lang="en-US" smtClean="0"/>
              <a:pPr/>
              <a:t>‹#›</a:t>
            </a:fld>
            <a:endParaRPr lang="en-US"/>
          </a:p>
        </p:txBody>
      </p:sp>
    </p:spTree>
    <p:extLst>
      <p:ext uri="{BB962C8B-B14F-4D97-AF65-F5344CB8AC3E}">
        <p14:creationId xmlns:p14="http://schemas.microsoft.com/office/powerpoint/2010/main" val="22974701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24467" y="753533"/>
            <a:ext cx="10151533" cy="2604495"/>
          </a:xfrm>
          <a:prstGeom prst="rect">
            <a:avLst/>
          </a:prstGeom>
        </p:spPr>
        <p:txBody>
          <a:bodyPr anchor="ctr"/>
          <a:lstStyle>
            <a:lvl1pPr algn="l">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303865" y="3365556"/>
            <a:ext cx="9592736" cy="444443"/>
          </a:xfrm>
          <a:prstGeom prst="rect">
            <a:avLst/>
          </a:prstGeo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1024467" y="3959862"/>
            <a:ext cx="10151533" cy="679871"/>
          </a:xfrm>
          <a:prstGeom prst="rect">
            <a:avLst/>
          </a:prstGeo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814452" y="381000"/>
            <a:ext cx="2910840" cy="365125"/>
          </a:xfrm>
          <a:prstGeom prst="rect">
            <a:avLst/>
          </a:prstGeom>
        </p:spPr>
        <p:txBody>
          <a:bodyPr/>
          <a:lstStyle>
            <a:lvl1pPr algn="r">
              <a:defRPr/>
            </a:lvl1pPr>
          </a:lstStyle>
          <a:p>
            <a:fld id="{8D09C3F4-52B8-4334-B4BD-1798F76EF53A}" type="datetimeFigureOut">
              <a:rPr lang="en-US" smtClean="0"/>
              <a:pPr/>
              <a:t>4/25/22</a:t>
            </a:fld>
            <a:endParaRPr lang="en-US" dirty="0"/>
          </a:p>
        </p:txBody>
      </p:sp>
      <p:sp>
        <p:nvSpPr>
          <p:cNvPr id="6" name="Footer Placeholder 5"/>
          <p:cNvSpPr>
            <a:spLocks noGrp="1"/>
          </p:cNvSpPr>
          <p:nvPr>
            <p:ph type="ftr" sz="quarter" idx="11"/>
          </p:nvPr>
        </p:nvSpPr>
        <p:spPr>
          <a:xfrm>
            <a:off x="685800" y="379941"/>
            <a:ext cx="6991492"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a:prstGeom prst="rect">
            <a:avLst/>
          </a:prstGeom>
        </p:spPr>
        <p:txBody>
          <a:bodyPr/>
          <a:lstStyle/>
          <a:p>
            <a:fld id="{88B8F225-409F-4EC5-AFE7-6700A3118371}" type="slidenum">
              <a:rPr lang="en-US" smtClean="0"/>
              <a:pPr/>
              <a:t>‹#›</a:t>
            </a:fld>
            <a:endParaRPr lang="en-US"/>
          </a:p>
        </p:txBody>
      </p:sp>
      <p:sp>
        <p:nvSpPr>
          <p:cNvPr id="9" name="TextBox 8"/>
          <p:cNvSpPr txBox="1"/>
          <p:nvPr/>
        </p:nvSpPr>
        <p:spPr>
          <a:xfrm>
            <a:off x="476250" y="93345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984230" y="270129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31862289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024495" y="1124701"/>
            <a:ext cx="10146186" cy="2511835"/>
          </a:xfrm>
          <a:prstGeom prst="rect">
            <a:avLst/>
          </a:prstGeom>
        </p:spPr>
        <p:txBody>
          <a:bodyPr anchor="b"/>
          <a:lstStyle>
            <a:lvl1pPr algn="l">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1024467" y="3648315"/>
            <a:ext cx="10144654" cy="999885"/>
          </a:xfrm>
          <a:prstGeom prst="rect">
            <a:avLst/>
          </a:prstGeo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814452" y="378883"/>
            <a:ext cx="2910840" cy="365125"/>
          </a:xfrm>
          <a:prstGeom prst="rect">
            <a:avLst/>
          </a:prstGeom>
        </p:spPr>
        <p:txBody>
          <a:bodyPr/>
          <a:lstStyle>
            <a:lvl1pPr algn="r">
              <a:defRPr/>
            </a:lvl1pPr>
          </a:lstStyle>
          <a:p>
            <a:fld id="{8D09C3F4-52B8-4334-B4BD-1798F76EF53A}" type="datetimeFigureOut">
              <a:rPr lang="en-US" smtClean="0"/>
              <a:pPr/>
              <a:t>4/25/22</a:t>
            </a:fld>
            <a:endParaRPr lang="en-US" dirty="0"/>
          </a:p>
        </p:txBody>
      </p:sp>
      <p:sp>
        <p:nvSpPr>
          <p:cNvPr id="6" name="Footer Placeholder 5"/>
          <p:cNvSpPr>
            <a:spLocks noGrp="1"/>
          </p:cNvSpPr>
          <p:nvPr>
            <p:ph type="ftr" sz="quarter" idx="11"/>
          </p:nvPr>
        </p:nvSpPr>
        <p:spPr>
          <a:xfrm>
            <a:off x="685800" y="378883"/>
            <a:ext cx="6991492"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a:prstGeom prst="rect">
            <a:avLst/>
          </a:prstGeom>
        </p:spPr>
        <p:txBody>
          <a:bodyPr/>
          <a:lstStyle/>
          <a:p>
            <a:fld id="{88B8F225-409F-4EC5-AFE7-6700A3118371}" type="slidenum">
              <a:rPr lang="en-US" smtClean="0"/>
              <a:pPr/>
              <a:t>‹#›</a:t>
            </a:fld>
            <a:endParaRPr lang="en-US"/>
          </a:p>
        </p:txBody>
      </p:sp>
    </p:spTree>
    <p:extLst>
      <p:ext uri="{BB962C8B-B14F-4D97-AF65-F5344CB8AC3E}">
        <p14:creationId xmlns:p14="http://schemas.microsoft.com/office/powerpoint/2010/main" val="30051533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2895600" y="761999"/>
            <a:ext cx="8610599" cy="1303867"/>
          </a:xfrm>
          <a:prstGeom prst="rect">
            <a:avLst/>
          </a:prstGeom>
        </p:spPr>
        <p:txBody>
          <a:bodyPr/>
          <a:lstStyle/>
          <a:p>
            <a:r>
              <a:rPr lang="en-US"/>
              <a:t>Click to edit Master title style</a:t>
            </a:r>
            <a:endParaRPr lang="en-US" dirty="0"/>
          </a:p>
        </p:txBody>
      </p:sp>
      <p:sp>
        <p:nvSpPr>
          <p:cNvPr id="7" name="Text Placeholder 2"/>
          <p:cNvSpPr>
            <a:spLocks noGrp="1"/>
          </p:cNvSpPr>
          <p:nvPr>
            <p:ph type="body" idx="1"/>
          </p:nvPr>
        </p:nvSpPr>
        <p:spPr>
          <a:xfrm>
            <a:off x="685800" y="2202080"/>
            <a:ext cx="3456432" cy="617320"/>
          </a:xfrm>
          <a:prstGeom prst="rect">
            <a:avLst/>
          </a:prstGeo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685799" y="2904565"/>
            <a:ext cx="3456432" cy="3314132"/>
          </a:xfrm>
          <a:prstGeom prst="rect">
            <a:avLst/>
          </a:prstGeo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368800" y="2201333"/>
            <a:ext cx="3456432" cy="626534"/>
          </a:xfrm>
          <a:prstGeom prst="rect">
            <a:avLst/>
          </a:prstGeo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366858" y="2904067"/>
            <a:ext cx="3456432" cy="3314618"/>
          </a:xfrm>
          <a:prstGeom prst="rect">
            <a:avLst/>
          </a:prstGeo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8051800" y="2192866"/>
            <a:ext cx="3456432" cy="626534"/>
          </a:xfrm>
          <a:prstGeom prst="rect">
            <a:avLst/>
          </a:prstGeo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8051801" y="2904565"/>
            <a:ext cx="3456432" cy="3314132"/>
          </a:xfrm>
          <a:prstGeom prst="rect">
            <a:avLst/>
          </a:prstGeo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a:xfrm>
            <a:off x="8595360" y="6356350"/>
            <a:ext cx="2910840" cy="365125"/>
          </a:xfrm>
          <a:prstGeom prst="rect">
            <a:avLst/>
          </a:prstGeom>
        </p:spPr>
        <p:txBody>
          <a:bodyPr/>
          <a:lstStyle/>
          <a:p>
            <a:fld id="{48A87A34-81AB-432B-8DAE-1953F412C126}" type="datetimeFigureOut">
              <a:rPr lang="en-US" dirty="0"/>
              <a:t>4/25/22</a:t>
            </a:fld>
            <a:endParaRPr lang="en-US" dirty="0"/>
          </a:p>
        </p:txBody>
      </p:sp>
      <p:sp>
        <p:nvSpPr>
          <p:cNvPr id="4" name="Footer Placeholder 3"/>
          <p:cNvSpPr>
            <a:spLocks noGrp="1"/>
          </p:cNvSpPr>
          <p:nvPr>
            <p:ph type="ftr" sz="quarter" idx="11"/>
          </p:nvPr>
        </p:nvSpPr>
        <p:spPr>
          <a:xfrm>
            <a:off x="685800" y="6355845"/>
            <a:ext cx="7772400" cy="365125"/>
          </a:xfrm>
          <a:prstGeom prst="rect">
            <a:avLst/>
          </a:prstGeom>
        </p:spPr>
        <p:txBody>
          <a:bodyPr/>
          <a:lstStyle/>
          <a:p>
            <a:endParaRPr lang="en-US" dirty="0"/>
          </a:p>
        </p:txBody>
      </p:sp>
      <p:sp>
        <p:nvSpPr>
          <p:cNvPr id="5" name="Slide Number Placeholder 4"/>
          <p:cNvSpPr>
            <a:spLocks noGrp="1"/>
          </p:cNvSpPr>
          <p:nvPr>
            <p:ph type="sldNum" sz="quarter" idx="12"/>
          </p:nvPr>
        </p:nvSpPr>
        <p:spPr>
          <a:xfrm>
            <a:off x="8763000" y="381000"/>
            <a:ext cx="2743200" cy="365125"/>
          </a:xfrm>
          <a:prstGeom prst="rect">
            <a:avLst/>
          </a:prstGeom>
        </p:spPr>
        <p:txBody>
          <a:bodyPr/>
          <a:lstStyle/>
          <a:p>
            <a:fld id="{88B8F225-409F-4EC5-AFE7-6700A3118371}" type="slidenum">
              <a:rPr lang="en-US" smtClean="0"/>
              <a:pPr/>
              <a:t>‹#›</a:t>
            </a:fld>
            <a:endParaRPr lang="en-US"/>
          </a:p>
        </p:txBody>
      </p:sp>
    </p:spTree>
    <p:extLst>
      <p:ext uri="{BB962C8B-B14F-4D97-AF65-F5344CB8AC3E}">
        <p14:creationId xmlns:p14="http://schemas.microsoft.com/office/powerpoint/2010/main" val="751312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2895600" y="762000"/>
            <a:ext cx="8610599" cy="1295400"/>
          </a:xfrm>
          <a:prstGeom prst="rect">
            <a:avLst/>
          </a:prstGeom>
        </p:spPr>
        <p:txBody>
          <a:bodyPr/>
          <a:lstStyle/>
          <a:p>
            <a:r>
              <a:rPr lang="en-US"/>
              <a:t>Click to edit Master title style</a:t>
            </a:r>
            <a:endParaRPr lang="en-US" dirty="0"/>
          </a:p>
        </p:txBody>
      </p:sp>
      <p:sp>
        <p:nvSpPr>
          <p:cNvPr id="19" name="Text Placeholder 2"/>
          <p:cNvSpPr>
            <a:spLocks noGrp="1"/>
          </p:cNvSpPr>
          <p:nvPr>
            <p:ph type="body" idx="1"/>
          </p:nvPr>
        </p:nvSpPr>
        <p:spPr>
          <a:xfrm>
            <a:off x="688618" y="4191000"/>
            <a:ext cx="3451582" cy="682765"/>
          </a:xfrm>
          <a:prstGeom prst="rect">
            <a:avLst/>
          </a:prstGeo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688618" y="2362200"/>
            <a:ext cx="3451582"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688618" y="4873764"/>
            <a:ext cx="3451582" cy="1344921"/>
          </a:xfrm>
          <a:prstGeom prst="rect">
            <a:avLst/>
          </a:prstGeo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374263" y="4191000"/>
            <a:ext cx="3448935" cy="682765"/>
          </a:xfrm>
          <a:prstGeom prst="rect">
            <a:avLst/>
          </a:prstGeo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374263" y="2362200"/>
            <a:ext cx="3448936"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374264" y="4873763"/>
            <a:ext cx="3448935" cy="1344921"/>
          </a:xfrm>
          <a:prstGeom prst="rect">
            <a:avLst/>
          </a:prstGeo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8049731" y="4191000"/>
            <a:ext cx="3456469" cy="682765"/>
          </a:xfrm>
          <a:prstGeom prst="rect">
            <a:avLst/>
          </a:prstGeo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8049855" y="2362200"/>
            <a:ext cx="3447878"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8049731" y="4873761"/>
            <a:ext cx="3452445" cy="1344921"/>
          </a:xfrm>
          <a:prstGeom prst="rect">
            <a:avLst/>
          </a:prstGeo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a:xfrm>
            <a:off x="8595360" y="6356350"/>
            <a:ext cx="2910840" cy="365125"/>
          </a:xfrm>
          <a:prstGeom prst="rect">
            <a:avLst/>
          </a:prstGeom>
        </p:spPr>
        <p:txBody>
          <a:bodyPr/>
          <a:lstStyle/>
          <a:p>
            <a:fld id="{48A87A34-81AB-432B-8DAE-1953F412C126}" type="datetimeFigureOut">
              <a:rPr lang="en-US" dirty="0"/>
              <a:t>4/25/22</a:t>
            </a:fld>
            <a:endParaRPr lang="en-US" dirty="0"/>
          </a:p>
        </p:txBody>
      </p:sp>
      <p:sp>
        <p:nvSpPr>
          <p:cNvPr id="4" name="Footer Placeholder 3"/>
          <p:cNvSpPr>
            <a:spLocks noGrp="1"/>
          </p:cNvSpPr>
          <p:nvPr>
            <p:ph type="ftr" sz="quarter" idx="11"/>
          </p:nvPr>
        </p:nvSpPr>
        <p:spPr>
          <a:xfrm>
            <a:off x="685800" y="6355845"/>
            <a:ext cx="7772400" cy="365125"/>
          </a:xfrm>
          <a:prstGeom prst="rect">
            <a:avLst/>
          </a:prstGeom>
        </p:spPr>
        <p:txBody>
          <a:bodyPr/>
          <a:lstStyle/>
          <a:p>
            <a:endParaRPr lang="en-US" dirty="0"/>
          </a:p>
        </p:txBody>
      </p:sp>
      <p:sp>
        <p:nvSpPr>
          <p:cNvPr id="5" name="Slide Number Placeholder 4"/>
          <p:cNvSpPr>
            <a:spLocks noGrp="1"/>
          </p:cNvSpPr>
          <p:nvPr>
            <p:ph type="sldNum" sz="quarter" idx="12"/>
          </p:nvPr>
        </p:nvSpPr>
        <p:spPr>
          <a:xfrm>
            <a:off x="8763000" y="381000"/>
            <a:ext cx="2743200" cy="365125"/>
          </a:xfrm>
          <a:prstGeom prst="rect">
            <a:avLst/>
          </a:prstGeom>
        </p:spPr>
        <p:txBody>
          <a:bodyPr/>
          <a:lstStyle/>
          <a:p>
            <a:fld id="{88B8F225-409F-4EC5-AFE7-6700A3118371}" type="slidenum">
              <a:rPr lang="en-US" smtClean="0"/>
              <a:pPr/>
              <a:t>‹#›</a:t>
            </a:fld>
            <a:endParaRPr lang="en-US"/>
          </a:p>
        </p:txBody>
      </p:sp>
    </p:spTree>
    <p:extLst>
      <p:ext uri="{BB962C8B-B14F-4D97-AF65-F5344CB8AC3E}">
        <p14:creationId xmlns:p14="http://schemas.microsoft.com/office/powerpoint/2010/main" val="12346169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2895600" y="764373"/>
            <a:ext cx="8610600" cy="1293028"/>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685800" y="2194559"/>
            <a:ext cx="10820400" cy="40241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595360" y="6356350"/>
            <a:ext cx="2910840" cy="365125"/>
          </a:xfrm>
          <a:prstGeom prst="rect">
            <a:avLst/>
          </a:prstGeom>
        </p:spPr>
        <p:txBody>
          <a:bodyPr/>
          <a:lstStyle/>
          <a:p>
            <a:fld id="{48A87A34-81AB-432B-8DAE-1953F412C126}" type="datetimeFigureOut">
              <a:rPr lang="en-US" dirty="0"/>
              <a:t>4/25/22</a:t>
            </a:fld>
            <a:endParaRPr lang="en-US" dirty="0"/>
          </a:p>
        </p:txBody>
      </p:sp>
      <p:sp>
        <p:nvSpPr>
          <p:cNvPr id="5" name="Footer Placeholder 4"/>
          <p:cNvSpPr>
            <a:spLocks noGrp="1"/>
          </p:cNvSpPr>
          <p:nvPr>
            <p:ph type="ftr" sz="quarter" idx="11"/>
          </p:nvPr>
        </p:nvSpPr>
        <p:spPr>
          <a:xfrm>
            <a:off x="685800" y="6355845"/>
            <a:ext cx="77724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763000" y="381000"/>
            <a:ext cx="2743200" cy="365125"/>
          </a:xfrm>
          <a:prstGeom prst="rect">
            <a:avLst/>
          </a:prstGeom>
        </p:spPr>
        <p:txBody>
          <a:bodyPr/>
          <a:lstStyle/>
          <a:p>
            <a:fld id="{88B8F225-409F-4EC5-AFE7-6700A3118371}" type="slidenum">
              <a:rPr lang="en-US" smtClean="0"/>
              <a:pPr/>
              <a:t>‹#›</a:t>
            </a:fld>
            <a:endParaRPr lang="en-US"/>
          </a:p>
        </p:txBody>
      </p:sp>
    </p:spTree>
    <p:extLst>
      <p:ext uri="{BB962C8B-B14F-4D97-AF65-F5344CB8AC3E}">
        <p14:creationId xmlns:p14="http://schemas.microsoft.com/office/powerpoint/2010/main" val="42898445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48800" y="745066"/>
            <a:ext cx="2057400" cy="3903133"/>
          </a:xfrm>
          <a:prstGeom prst="rect">
            <a:avLst/>
          </a:prstGeo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024466" y="745067"/>
            <a:ext cx="8204201" cy="390313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814452" y="379941"/>
            <a:ext cx="2910840" cy="365125"/>
          </a:xfrm>
          <a:prstGeom prst="rect">
            <a:avLst/>
          </a:prstGeom>
        </p:spPr>
        <p:txBody>
          <a:bodyPr/>
          <a:lstStyle>
            <a:lvl1pPr algn="r">
              <a:defRPr/>
            </a:lvl1pPr>
          </a:lstStyle>
          <a:p>
            <a:fld id="{8D09C3F4-52B8-4334-B4BD-1798F76EF53A}" type="datetimeFigureOut">
              <a:rPr lang="en-US" smtClean="0"/>
              <a:pPr/>
              <a:t>4/25/22</a:t>
            </a:fld>
            <a:endParaRPr lang="en-US"/>
          </a:p>
        </p:txBody>
      </p:sp>
      <p:sp>
        <p:nvSpPr>
          <p:cNvPr id="5" name="Footer Placeholder 4"/>
          <p:cNvSpPr>
            <a:spLocks noGrp="1"/>
          </p:cNvSpPr>
          <p:nvPr>
            <p:ph type="ftr" sz="quarter" idx="11"/>
          </p:nvPr>
        </p:nvSpPr>
        <p:spPr>
          <a:xfrm>
            <a:off x="685800" y="381000"/>
            <a:ext cx="6991492"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10862452" y="381000"/>
            <a:ext cx="643748" cy="365125"/>
          </a:xfrm>
          <a:prstGeom prst="rect">
            <a:avLst/>
          </a:prstGeom>
        </p:spPr>
        <p:txBody>
          <a:bodyPr/>
          <a:lstStyle/>
          <a:p>
            <a:fld id="{88B8F225-409F-4EC5-AFE7-6700A3118371}" type="slidenum">
              <a:rPr lang="en-US" smtClean="0"/>
              <a:pPr/>
              <a:t>‹#›</a:t>
            </a:fld>
            <a:endParaRPr lang="en-US"/>
          </a:p>
        </p:txBody>
      </p:sp>
    </p:spTree>
    <p:extLst>
      <p:ext uri="{BB962C8B-B14F-4D97-AF65-F5344CB8AC3E}">
        <p14:creationId xmlns:p14="http://schemas.microsoft.com/office/powerpoint/2010/main" val="128278891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711200" y="889000"/>
            <a:ext cx="10769600" cy="1041400"/>
          </a:xfrm>
          <a:prstGeom prst="rect">
            <a:avLst/>
          </a:prstGeom>
        </p:spPr>
        <p:txBody>
          <a:bodyPr/>
          <a:lstStyle/>
          <a:p>
            <a:endParaRPr lang="en-US" dirty="0"/>
          </a:p>
        </p:txBody>
      </p:sp>
      <p:sp>
        <p:nvSpPr>
          <p:cNvPr id="9" name="Content Placeholder 2"/>
          <p:cNvSpPr>
            <a:spLocks noGrp="1"/>
          </p:cNvSpPr>
          <p:nvPr>
            <p:ph sz="quarter" idx="10"/>
          </p:nvPr>
        </p:nvSpPr>
        <p:spPr>
          <a:xfrm>
            <a:off x="711200" y="2006600"/>
            <a:ext cx="10769600" cy="3657600"/>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998268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895600" y="764373"/>
            <a:ext cx="8610600" cy="1293028"/>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685800" y="2194560"/>
            <a:ext cx="10820400" cy="402412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595360" y="6356350"/>
            <a:ext cx="2910840" cy="365125"/>
          </a:xfrm>
          <a:prstGeom prst="rect">
            <a:avLst/>
          </a:prstGeom>
        </p:spPr>
        <p:txBody>
          <a:bodyPr/>
          <a:lstStyle/>
          <a:p>
            <a:fld id="{48A87A34-81AB-432B-8DAE-1953F412C126}" type="datetimeFigureOut">
              <a:rPr lang="en-US" dirty="0"/>
              <a:t>4/25/22</a:t>
            </a:fld>
            <a:endParaRPr lang="en-US" dirty="0"/>
          </a:p>
        </p:txBody>
      </p:sp>
      <p:sp>
        <p:nvSpPr>
          <p:cNvPr id="5" name="Footer Placeholder 4"/>
          <p:cNvSpPr>
            <a:spLocks noGrp="1"/>
          </p:cNvSpPr>
          <p:nvPr>
            <p:ph type="ftr" sz="quarter" idx="11"/>
          </p:nvPr>
        </p:nvSpPr>
        <p:spPr>
          <a:xfrm>
            <a:off x="685800" y="6355845"/>
            <a:ext cx="77724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763000" y="381000"/>
            <a:ext cx="2743200" cy="365125"/>
          </a:xfrm>
          <a:prstGeom prst="rect">
            <a:avLst/>
          </a:prstGeom>
        </p:spPr>
        <p:txBody>
          <a:bodyPr/>
          <a:lstStyle/>
          <a:p>
            <a:fld id="{88B8F225-409F-4EC5-AFE7-6700A3118371}" type="slidenum">
              <a:rPr lang="en-US" smtClean="0"/>
              <a:pPr/>
              <a:t>‹#›</a:t>
            </a:fld>
            <a:endParaRPr lang="en-US"/>
          </a:p>
        </p:txBody>
      </p:sp>
    </p:spTree>
    <p:extLst>
      <p:ext uri="{BB962C8B-B14F-4D97-AF65-F5344CB8AC3E}">
        <p14:creationId xmlns:p14="http://schemas.microsoft.com/office/powerpoint/2010/main" val="31546368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0" y="753533"/>
            <a:ext cx="10820399" cy="2801935"/>
          </a:xfrm>
          <a:prstGeom prst="rect">
            <a:avLst/>
          </a:prstGeom>
        </p:spPr>
        <p:txBody>
          <a:bodyPr anchor="b">
            <a:normAutofit/>
          </a:bodyPr>
          <a:lstStyle>
            <a:lvl1pPr algn="r">
              <a:defRPr sz="4000"/>
            </a:lvl1pPr>
          </a:lstStyle>
          <a:p>
            <a:r>
              <a:rPr lang="en-US"/>
              <a:t>Click to edit Master title style</a:t>
            </a:r>
            <a:endParaRPr lang="en-US" dirty="0"/>
          </a:p>
        </p:txBody>
      </p:sp>
      <p:sp>
        <p:nvSpPr>
          <p:cNvPr id="3" name="Text Placeholder 2"/>
          <p:cNvSpPr>
            <a:spLocks noGrp="1"/>
          </p:cNvSpPr>
          <p:nvPr>
            <p:ph type="body" idx="1"/>
          </p:nvPr>
        </p:nvSpPr>
        <p:spPr>
          <a:xfrm>
            <a:off x="1024467" y="3641725"/>
            <a:ext cx="10490200" cy="955675"/>
          </a:xfrm>
          <a:prstGeom prst="rect">
            <a:avLst/>
          </a:prstGeom>
        </p:spPr>
        <p:txBody>
          <a:bodyPr>
            <a:normAutofit/>
          </a:bodyPr>
          <a:lstStyle>
            <a:lvl1pPr marL="0" indent="0" algn="r">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7814452" y="381000"/>
            <a:ext cx="2910840" cy="365125"/>
          </a:xfrm>
          <a:prstGeom prst="rect">
            <a:avLst/>
          </a:prstGeom>
        </p:spPr>
        <p:txBody>
          <a:bodyPr/>
          <a:lstStyle>
            <a:lvl1pPr algn="r">
              <a:defRPr/>
            </a:lvl1pPr>
          </a:lstStyle>
          <a:p>
            <a:fld id="{8D09C3F4-52B8-4334-B4BD-1798F76EF53A}" type="datetimeFigureOut">
              <a:rPr lang="en-US" smtClean="0"/>
              <a:pPr/>
              <a:t>4/25/22</a:t>
            </a:fld>
            <a:endParaRPr lang="en-US"/>
          </a:p>
        </p:txBody>
      </p:sp>
      <p:sp>
        <p:nvSpPr>
          <p:cNvPr id="5" name="Footer Placeholder 4"/>
          <p:cNvSpPr>
            <a:spLocks noGrp="1"/>
          </p:cNvSpPr>
          <p:nvPr>
            <p:ph type="ftr" sz="quarter" idx="11"/>
          </p:nvPr>
        </p:nvSpPr>
        <p:spPr>
          <a:xfrm>
            <a:off x="685800" y="381001"/>
            <a:ext cx="6991492" cy="364065"/>
          </a:xfrm>
          <a:prstGeom prst="rect">
            <a:avLst/>
          </a:prstGeom>
        </p:spPr>
        <p:txBody>
          <a:bodyPr/>
          <a:lstStyle/>
          <a:p>
            <a:endParaRPr lang="en-US" dirty="0"/>
          </a:p>
        </p:txBody>
      </p:sp>
      <p:sp>
        <p:nvSpPr>
          <p:cNvPr id="6" name="Slide Number Placeholder 5"/>
          <p:cNvSpPr>
            <a:spLocks noGrp="1"/>
          </p:cNvSpPr>
          <p:nvPr>
            <p:ph type="sldNum" sz="quarter" idx="12"/>
          </p:nvPr>
        </p:nvSpPr>
        <p:spPr>
          <a:xfrm>
            <a:off x="10862452" y="381000"/>
            <a:ext cx="643748" cy="365125"/>
          </a:xfrm>
          <a:prstGeom prst="rect">
            <a:avLst/>
          </a:prstGeom>
        </p:spPr>
        <p:txBody>
          <a:bodyPr/>
          <a:lstStyle/>
          <a:p>
            <a:fld id="{88B8F225-409F-4EC5-AFE7-6700A3118371}" type="slidenum">
              <a:rPr lang="en-US" smtClean="0"/>
              <a:pPr/>
              <a:t>‹#›</a:t>
            </a:fld>
            <a:endParaRPr lang="en-US"/>
          </a:p>
        </p:txBody>
      </p:sp>
    </p:spTree>
    <p:extLst>
      <p:ext uri="{BB962C8B-B14F-4D97-AF65-F5344CB8AC3E}">
        <p14:creationId xmlns:p14="http://schemas.microsoft.com/office/powerpoint/2010/main" val="28285706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895600" y="764373"/>
            <a:ext cx="8610600" cy="1293028"/>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685800" y="2194559"/>
            <a:ext cx="5334000" cy="402412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2194559"/>
            <a:ext cx="5334000" cy="402412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8595360" y="6356350"/>
            <a:ext cx="2910840" cy="365125"/>
          </a:xfrm>
          <a:prstGeom prst="rect">
            <a:avLst/>
          </a:prstGeom>
        </p:spPr>
        <p:txBody>
          <a:bodyPr/>
          <a:lstStyle/>
          <a:p>
            <a:fld id="{48A87A34-81AB-432B-8DAE-1953F412C126}" type="datetimeFigureOut">
              <a:rPr lang="en-US" dirty="0"/>
              <a:t>4/25/22</a:t>
            </a:fld>
            <a:endParaRPr lang="en-US" dirty="0"/>
          </a:p>
        </p:txBody>
      </p:sp>
      <p:sp>
        <p:nvSpPr>
          <p:cNvPr id="6" name="Footer Placeholder 5"/>
          <p:cNvSpPr>
            <a:spLocks noGrp="1"/>
          </p:cNvSpPr>
          <p:nvPr>
            <p:ph type="ftr" sz="quarter" idx="11"/>
          </p:nvPr>
        </p:nvSpPr>
        <p:spPr>
          <a:xfrm>
            <a:off x="685800" y="6355845"/>
            <a:ext cx="77724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8763000" y="381000"/>
            <a:ext cx="2743200" cy="365125"/>
          </a:xfrm>
          <a:prstGeom prst="rect">
            <a:avLst/>
          </a:prstGeom>
        </p:spPr>
        <p:txBody>
          <a:bodyPr/>
          <a:lstStyle/>
          <a:p>
            <a:fld id="{88B8F225-409F-4EC5-AFE7-6700A3118371}" type="slidenum">
              <a:rPr lang="en-US" smtClean="0"/>
              <a:pPr/>
              <a:t>‹#›</a:t>
            </a:fld>
            <a:endParaRPr lang="en-US"/>
          </a:p>
        </p:txBody>
      </p:sp>
    </p:spTree>
    <p:extLst>
      <p:ext uri="{BB962C8B-B14F-4D97-AF65-F5344CB8AC3E}">
        <p14:creationId xmlns:p14="http://schemas.microsoft.com/office/powerpoint/2010/main" val="32875482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895600" y="762000"/>
            <a:ext cx="8610600" cy="1295400"/>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914409" y="2183802"/>
            <a:ext cx="5079991" cy="823912"/>
          </a:xfrm>
          <a:prstGeom prst="rect">
            <a:avLst/>
          </a:prstGeo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5800" y="3132666"/>
            <a:ext cx="5311775" cy="308601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00800" y="2183802"/>
            <a:ext cx="5105400" cy="823912"/>
          </a:xfrm>
          <a:prstGeom prst="rect">
            <a:avLst/>
          </a:prstGeo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3132666"/>
            <a:ext cx="5334000" cy="308601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8595360" y="6356350"/>
            <a:ext cx="2910840" cy="365125"/>
          </a:xfrm>
          <a:prstGeom prst="rect">
            <a:avLst/>
          </a:prstGeom>
        </p:spPr>
        <p:txBody>
          <a:bodyPr/>
          <a:lstStyle/>
          <a:p>
            <a:fld id="{48A87A34-81AB-432B-8DAE-1953F412C126}" type="datetimeFigureOut">
              <a:rPr lang="en-US" dirty="0"/>
              <a:t>4/25/22</a:t>
            </a:fld>
            <a:endParaRPr lang="en-US" dirty="0"/>
          </a:p>
        </p:txBody>
      </p:sp>
      <p:sp>
        <p:nvSpPr>
          <p:cNvPr id="8" name="Footer Placeholder 7"/>
          <p:cNvSpPr>
            <a:spLocks noGrp="1"/>
          </p:cNvSpPr>
          <p:nvPr>
            <p:ph type="ftr" sz="quarter" idx="11"/>
          </p:nvPr>
        </p:nvSpPr>
        <p:spPr>
          <a:xfrm>
            <a:off x="685800" y="6355845"/>
            <a:ext cx="7772400" cy="365125"/>
          </a:xfrm>
          <a:prstGeom prst="rect">
            <a:avLst/>
          </a:prstGeom>
        </p:spPr>
        <p:txBody>
          <a:bodyPr/>
          <a:lstStyle/>
          <a:p>
            <a:endParaRPr lang="en-US" dirty="0"/>
          </a:p>
        </p:txBody>
      </p:sp>
      <p:sp>
        <p:nvSpPr>
          <p:cNvPr id="9" name="Slide Number Placeholder 8"/>
          <p:cNvSpPr>
            <a:spLocks noGrp="1"/>
          </p:cNvSpPr>
          <p:nvPr>
            <p:ph type="sldNum" sz="quarter" idx="12"/>
          </p:nvPr>
        </p:nvSpPr>
        <p:spPr>
          <a:xfrm>
            <a:off x="8763000" y="381000"/>
            <a:ext cx="2743200" cy="365125"/>
          </a:xfrm>
          <a:prstGeom prst="rect">
            <a:avLst/>
          </a:prstGeom>
        </p:spPr>
        <p:txBody>
          <a:bodyPr/>
          <a:lstStyle/>
          <a:p>
            <a:fld id="{88B8F225-409F-4EC5-AFE7-6700A3118371}" type="slidenum">
              <a:rPr lang="en-US" smtClean="0"/>
              <a:pPr/>
              <a:t>‹#›</a:t>
            </a:fld>
            <a:endParaRPr lang="en-US"/>
          </a:p>
        </p:txBody>
      </p:sp>
    </p:spTree>
    <p:extLst>
      <p:ext uri="{BB962C8B-B14F-4D97-AF65-F5344CB8AC3E}">
        <p14:creationId xmlns:p14="http://schemas.microsoft.com/office/powerpoint/2010/main" val="20609013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2895600" y="764373"/>
            <a:ext cx="8610600" cy="1293028"/>
          </a:xfrm>
          <a:prstGeom prst="rect">
            <a:avLst/>
          </a:prstGeom>
        </p:spPr>
        <p:txBody>
          <a:bodyPr/>
          <a:lstStyle/>
          <a:p>
            <a:r>
              <a:rPr lang="en-US"/>
              <a:t>Click to edit Master title style</a:t>
            </a:r>
            <a:endParaRPr lang="en-US" dirty="0"/>
          </a:p>
        </p:txBody>
      </p:sp>
      <p:sp>
        <p:nvSpPr>
          <p:cNvPr id="3" name="Date Placeholder 2"/>
          <p:cNvSpPr>
            <a:spLocks noGrp="1"/>
          </p:cNvSpPr>
          <p:nvPr>
            <p:ph type="dt" sz="half" idx="10"/>
          </p:nvPr>
        </p:nvSpPr>
        <p:spPr>
          <a:xfrm>
            <a:off x="8595360" y="6356350"/>
            <a:ext cx="2910840" cy="365125"/>
          </a:xfrm>
          <a:prstGeom prst="rect">
            <a:avLst/>
          </a:prstGeom>
        </p:spPr>
        <p:txBody>
          <a:bodyPr/>
          <a:lstStyle/>
          <a:p>
            <a:fld id="{8D09C3F4-52B8-4334-B4BD-1798F76EF53A}" type="datetimeFigureOut">
              <a:rPr lang="en-US" smtClean="0"/>
              <a:pPr/>
              <a:t>4/25/22</a:t>
            </a:fld>
            <a:endParaRPr lang="en-US"/>
          </a:p>
        </p:txBody>
      </p:sp>
      <p:sp>
        <p:nvSpPr>
          <p:cNvPr id="4" name="Footer Placeholder 3"/>
          <p:cNvSpPr>
            <a:spLocks noGrp="1"/>
          </p:cNvSpPr>
          <p:nvPr>
            <p:ph type="ftr" sz="quarter" idx="11"/>
          </p:nvPr>
        </p:nvSpPr>
        <p:spPr>
          <a:xfrm>
            <a:off x="685800" y="6355845"/>
            <a:ext cx="7772400" cy="365125"/>
          </a:xfrm>
          <a:prstGeom prst="rect">
            <a:avLst/>
          </a:prstGeom>
        </p:spPr>
        <p:txBody>
          <a:bodyPr/>
          <a:lstStyle/>
          <a:p>
            <a:endParaRPr lang="en-US" dirty="0"/>
          </a:p>
        </p:txBody>
      </p:sp>
      <p:sp>
        <p:nvSpPr>
          <p:cNvPr id="5" name="Slide Number Placeholder 4"/>
          <p:cNvSpPr>
            <a:spLocks noGrp="1"/>
          </p:cNvSpPr>
          <p:nvPr>
            <p:ph type="sldNum" sz="quarter" idx="12"/>
          </p:nvPr>
        </p:nvSpPr>
        <p:spPr>
          <a:xfrm>
            <a:off x="8763000" y="381000"/>
            <a:ext cx="2743200" cy="365125"/>
          </a:xfrm>
          <a:prstGeom prst="rect">
            <a:avLst/>
          </a:prstGeom>
        </p:spPr>
        <p:txBody>
          <a:bodyPr/>
          <a:lstStyle/>
          <a:p>
            <a:fld id="{88B8F225-409F-4EC5-AFE7-6700A3118371}" type="slidenum">
              <a:rPr lang="en-US" smtClean="0"/>
              <a:pPr/>
              <a:t>‹#›</a:t>
            </a:fld>
            <a:endParaRPr lang="en-US"/>
          </a:p>
        </p:txBody>
      </p:sp>
    </p:spTree>
    <p:extLst>
      <p:ext uri="{BB962C8B-B14F-4D97-AF65-F5344CB8AC3E}">
        <p14:creationId xmlns:p14="http://schemas.microsoft.com/office/powerpoint/2010/main" val="20238635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595360" y="6356350"/>
            <a:ext cx="2910840" cy="365125"/>
          </a:xfrm>
          <a:prstGeom prst="rect">
            <a:avLst/>
          </a:prstGeom>
        </p:spPr>
        <p:txBody>
          <a:bodyPr/>
          <a:lstStyle/>
          <a:p>
            <a:fld id="{48A87A34-81AB-432B-8DAE-1953F412C126}" type="datetimeFigureOut">
              <a:rPr lang="en-US" dirty="0"/>
              <a:t>4/25/22</a:t>
            </a:fld>
            <a:endParaRPr lang="en-US" dirty="0"/>
          </a:p>
        </p:txBody>
      </p:sp>
      <p:sp>
        <p:nvSpPr>
          <p:cNvPr id="3" name="Footer Placeholder 2"/>
          <p:cNvSpPr>
            <a:spLocks noGrp="1"/>
          </p:cNvSpPr>
          <p:nvPr>
            <p:ph type="ftr" sz="quarter" idx="11"/>
          </p:nvPr>
        </p:nvSpPr>
        <p:spPr>
          <a:xfrm>
            <a:off x="685800" y="6355845"/>
            <a:ext cx="7772400" cy="365125"/>
          </a:xfrm>
          <a:prstGeom prst="rect">
            <a:avLst/>
          </a:prstGeom>
        </p:spPr>
        <p:txBody>
          <a:bodyPr/>
          <a:lstStyle/>
          <a:p>
            <a:endParaRPr lang="en-US" dirty="0"/>
          </a:p>
        </p:txBody>
      </p:sp>
      <p:sp>
        <p:nvSpPr>
          <p:cNvPr id="4" name="Slide Number Placeholder 3"/>
          <p:cNvSpPr>
            <a:spLocks noGrp="1"/>
          </p:cNvSpPr>
          <p:nvPr>
            <p:ph type="sldNum" sz="quarter" idx="12"/>
          </p:nvPr>
        </p:nvSpPr>
        <p:spPr>
          <a:xfrm>
            <a:off x="8763000" y="381000"/>
            <a:ext cx="2743200" cy="365125"/>
          </a:xfrm>
          <a:prstGeom prst="rect">
            <a:avLst/>
          </a:prstGeom>
        </p:spPr>
        <p:txBody>
          <a:bodyPr/>
          <a:lstStyle/>
          <a:p>
            <a:fld id="{88B8F225-409F-4EC5-AFE7-6700A3118371}" type="slidenum">
              <a:rPr lang="en-US" smtClean="0"/>
              <a:pPr/>
              <a:t>‹#›</a:t>
            </a:fld>
            <a:endParaRPr lang="en-US"/>
          </a:p>
        </p:txBody>
      </p:sp>
    </p:spTree>
    <p:extLst>
      <p:ext uri="{BB962C8B-B14F-4D97-AF65-F5344CB8AC3E}">
        <p14:creationId xmlns:p14="http://schemas.microsoft.com/office/powerpoint/2010/main" val="41878145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4114800" cy="1600200"/>
          </a:xfrm>
          <a:prstGeom prst="rect">
            <a:avLst/>
          </a:prstGeom>
        </p:spPr>
        <p:txBody>
          <a:bodyPr anchor="b"/>
          <a:lstStyle>
            <a:lvl1pPr algn="l">
              <a:defRPr sz="3200"/>
            </a:lvl1pPr>
          </a:lstStyle>
          <a:p>
            <a:r>
              <a:rPr lang="en-US"/>
              <a:t>Click to edit Master title style</a:t>
            </a:r>
            <a:endParaRPr lang="en-US" dirty="0"/>
          </a:p>
        </p:txBody>
      </p:sp>
      <p:sp>
        <p:nvSpPr>
          <p:cNvPr id="3" name="Content Placeholder 2"/>
          <p:cNvSpPr>
            <a:spLocks noGrp="1"/>
          </p:cNvSpPr>
          <p:nvPr>
            <p:ph idx="1"/>
          </p:nvPr>
        </p:nvSpPr>
        <p:spPr>
          <a:xfrm>
            <a:off x="4995582" y="746759"/>
            <a:ext cx="6510618" cy="5471925"/>
          </a:xfrm>
          <a:prstGeom prst="rect">
            <a:avLst/>
          </a:prstGeo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5800" y="3124199"/>
            <a:ext cx="4114800" cy="3094485"/>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595360" y="6356350"/>
            <a:ext cx="2910840" cy="365125"/>
          </a:xfrm>
          <a:prstGeom prst="rect">
            <a:avLst/>
          </a:prstGeom>
        </p:spPr>
        <p:txBody>
          <a:bodyPr/>
          <a:lstStyle/>
          <a:p>
            <a:fld id="{48A87A34-81AB-432B-8DAE-1953F412C126}" type="datetimeFigureOut">
              <a:rPr lang="en-US" dirty="0"/>
              <a:t>4/25/22</a:t>
            </a:fld>
            <a:endParaRPr lang="en-US" dirty="0"/>
          </a:p>
        </p:txBody>
      </p:sp>
      <p:sp>
        <p:nvSpPr>
          <p:cNvPr id="6" name="Footer Placeholder 5"/>
          <p:cNvSpPr>
            <a:spLocks noGrp="1"/>
          </p:cNvSpPr>
          <p:nvPr>
            <p:ph type="ftr" sz="quarter" idx="11"/>
          </p:nvPr>
        </p:nvSpPr>
        <p:spPr>
          <a:xfrm>
            <a:off x="685800" y="6355845"/>
            <a:ext cx="77724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8763000" y="381000"/>
            <a:ext cx="2743200" cy="365125"/>
          </a:xfrm>
          <a:prstGeom prst="rect">
            <a:avLst/>
          </a:prstGeom>
        </p:spPr>
        <p:txBody>
          <a:bodyPr/>
          <a:lstStyle/>
          <a:p>
            <a:fld id="{88B8F225-409F-4EC5-AFE7-6700A3118371}" type="slidenum">
              <a:rPr lang="en-US" smtClean="0"/>
              <a:pPr/>
              <a:t>‹#›</a:t>
            </a:fld>
            <a:endParaRPr lang="en-US"/>
          </a:p>
        </p:txBody>
      </p:sp>
    </p:spTree>
    <p:extLst>
      <p:ext uri="{BB962C8B-B14F-4D97-AF65-F5344CB8AC3E}">
        <p14:creationId xmlns:p14="http://schemas.microsoft.com/office/powerpoint/2010/main" val="7003708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6873240" cy="1600200"/>
          </a:xfrm>
          <a:prstGeom prst="rect">
            <a:avLst/>
          </a:prstGeom>
        </p:spPr>
        <p:txBody>
          <a:bodyPr anchor="b"/>
          <a:lstStyle>
            <a:lvl1pPr algn="l">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861238" y="751241"/>
            <a:ext cx="3644962" cy="5467443"/>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800" y="3124199"/>
            <a:ext cx="6873240" cy="3094485"/>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595360" y="6356350"/>
            <a:ext cx="2910840" cy="365125"/>
          </a:xfrm>
          <a:prstGeom prst="rect">
            <a:avLst/>
          </a:prstGeom>
        </p:spPr>
        <p:txBody>
          <a:bodyPr/>
          <a:lstStyle/>
          <a:p>
            <a:fld id="{48A87A34-81AB-432B-8DAE-1953F412C126}" type="datetimeFigureOut">
              <a:rPr lang="en-US" dirty="0"/>
              <a:t>4/25/22</a:t>
            </a:fld>
            <a:endParaRPr lang="en-US" dirty="0"/>
          </a:p>
        </p:txBody>
      </p:sp>
      <p:sp>
        <p:nvSpPr>
          <p:cNvPr id="6" name="Footer Placeholder 5"/>
          <p:cNvSpPr>
            <a:spLocks noGrp="1"/>
          </p:cNvSpPr>
          <p:nvPr>
            <p:ph type="ftr" sz="quarter" idx="11"/>
          </p:nvPr>
        </p:nvSpPr>
        <p:spPr>
          <a:xfrm>
            <a:off x="685800" y="6355845"/>
            <a:ext cx="77724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8763000" y="381000"/>
            <a:ext cx="2743200" cy="365125"/>
          </a:xfrm>
          <a:prstGeom prst="rect">
            <a:avLst/>
          </a:prstGeom>
        </p:spPr>
        <p:txBody>
          <a:bodyPr/>
          <a:lstStyle/>
          <a:p>
            <a:fld id="{88B8F225-409F-4EC5-AFE7-6700A3118371}" type="slidenum">
              <a:rPr lang="en-US" smtClean="0"/>
              <a:pPr/>
              <a:t>‹#›</a:t>
            </a:fld>
            <a:endParaRPr lang="en-US"/>
          </a:p>
        </p:txBody>
      </p:sp>
    </p:spTree>
    <p:extLst>
      <p:ext uri="{BB962C8B-B14F-4D97-AF65-F5344CB8AC3E}">
        <p14:creationId xmlns:p14="http://schemas.microsoft.com/office/powerpoint/2010/main" val="16836250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2.jpe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5.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4.jpeg"/><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userDrawn="1"/>
        </p:nvSpPr>
        <p:spPr>
          <a:xfrm>
            <a:off x="1447800" y="6096000"/>
            <a:ext cx="6629400" cy="457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r>
              <a:rPr lang="en-US" sz="1200" baseline="0" dirty="0">
                <a:solidFill>
                  <a:schemeClr val="tx2">
                    <a:lumMod val="90000"/>
                  </a:schemeClr>
                </a:solidFill>
                <a:latin typeface="Calibri" panose="020F0502020204030204" pitchFamily="34" charset="0"/>
              </a:rPr>
              <a:t>ANDREW PHELPS</a:t>
            </a:r>
          </a:p>
          <a:p>
            <a:pPr algn="l"/>
            <a:r>
              <a:rPr lang="en-US" sz="1200" baseline="0" dirty="0">
                <a:solidFill>
                  <a:schemeClr val="tx2">
                    <a:lumMod val="90000"/>
                  </a:schemeClr>
                </a:solidFill>
                <a:latin typeface="Calibri" panose="020F0502020204030204" pitchFamily="34" charset="0"/>
              </a:rPr>
              <a:t>ANDYWORLD.IO </a:t>
            </a:r>
          </a:p>
          <a:p>
            <a:pPr algn="l"/>
            <a:r>
              <a:rPr lang="en-US" sz="1200" baseline="0" dirty="0">
                <a:solidFill>
                  <a:schemeClr val="tx2">
                    <a:lumMod val="90000"/>
                  </a:schemeClr>
                </a:solidFill>
                <a:latin typeface="Calibri" panose="020F0502020204030204" pitchFamily="34" charset="0"/>
              </a:rPr>
              <a:t>@ANDYMPHELPS</a:t>
            </a:r>
            <a:endParaRPr lang="en-US" sz="1200" dirty="0">
              <a:solidFill>
                <a:schemeClr val="tx2">
                  <a:lumMod val="90000"/>
                </a:schemeClr>
              </a:solidFill>
              <a:latin typeface="Calibri" panose="020F0502020204030204" pitchFamily="34" charset="0"/>
            </a:endParaRPr>
          </a:p>
        </p:txBody>
      </p:sp>
      <p:pic>
        <p:nvPicPr>
          <p:cNvPr id="3" name="Picture 2">
            <a:extLst>
              <a:ext uri="{FF2B5EF4-FFF2-40B4-BE49-F238E27FC236}">
                <a16:creationId xmlns:a16="http://schemas.microsoft.com/office/drawing/2014/main" id="{8546A19B-1B38-4550-810C-3C51B44FB7DC}"/>
              </a:ext>
            </a:extLst>
          </p:cNvPr>
          <p:cNvPicPr>
            <a:picLocks noChangeAspect="1"/>
          </p:cNvPicPr>
          <p:nvPr userDrawn="1"/>
        </p:nvPicPr>
        <p:blipFill>
          <a:blip r:embed="rId20" cstate="email">
            <a:extLst>
              <a:ext uri="{28A0092B-C50C-407E-A947-70E740481C1C}">
                <a14:useLocalDpi xmlns:a14="http://schemas.microsoft.com/office/drawing/2010/main"/>
              </a:ext>
            </a:extLst>
          </a:blip>
          <a:stretch>
            <a:fillRect/>
          </a:stretch>
        </p:blipFill>
        <p:spPr>
          <a:xfrm>
            <a:off x="228600" y="6096000"/>
            <a:ext cx="1066800" cy="555131"/>
          </a:xfrm>
          <a:prstGeom prst="rect">
            <a:avLst/>
          </a:prstGeom>
          <a:ln w="12700">
            <a:solidFill>
              <a:schemeClr val="tx1"/>
            </a:solidFill>
          </a:ln>
        </p:spPr>
      </p:pic>
      <p:pic>
        <p:nvPicPr>
          <p:cNvPr id="5" name="Picture 4">
            <a:extLst>
              <a:ext uri="{FF2B5EF4-FFF2-40B4-BE49-F238E27FC236}">
                <a16:creationId xmlns:a16="http://schemas.microsoft.com/office/drawing/2014/main" id="{3A676D98-126E-4236-8D46-CA16B3B7F496}"/>
              </a:ext>
            </a:extLst>
          </p:cNvPr>
          <p:cNvPicPr>
            <a:picLocks noChangeAspect="1"/>
          </p:cNvPicPr>
          <p:nvPr userDrawn="1"/>
        </p:nvPicPr>
        <p:blipFill rotWithShape="1">
          <a:blip r:embed="rId21" cstate="email">
            <a:extLst>
              <a:ext uri="{28A0092B-C50C-407E-A947-70E740481C1C}">
                <a14:useLocalDpi xmlns:a14="http://schemas.microsoft.com/office/drawing/2010/main"/>
              </a:ext>
            </a:extLst>
          </a:blip>
          <a:srcRect/>
          <a:stretch/>
        </p:blipFill>
        <p:spPr>
          <a:xfrm>
            <a:off x="9754074" y="6069787"/>
            <a:ext cx="532926" cy="559613"/>
          </a:xfrm>
          <a:prstGeom prst="rect">
            <a:avLst/>
          </a:prstGeom>
          <a:ln w="12700">
            <a:solidFill>
              <a:schemeClr val="tx1"/>
            </a:solidFill>
          </a:ln>
        </p:spPr>
      </p:pic>
      <p:pic>
        <p:nvPicPr>
          <p:cNvPr id="6" name="Picture 5">
            <a:extLst>
              <a:ext uri="{FF2B5EF4-FFF2-40B4-BE49-F238E27FC236}">
                <a16:creationId xmlns:a16="http://schemas.microsoft.com/office/drawing/2014/main" id="{A4751B3E-32C5-4069-85EA-68A80BBA66C4}"/>
              </a:ext>
            </a:extLst>
          </p:cNvPr>
          <p:cNvPicPr>
            <a:picLocks noChangeAspect="1"/>
          </p:cNvPicPr>
          <p:nvPr userDrawn="1"/>
        </p:nvPicPr>
        <p:blipFill>
          <a:blip r:embed="rId22" cstate="email">
            <a:extLst>
              <a:ext uri="{28A0092B-C50C-407E-A947-70E740481C1C}">
                <a14:useLocalDpi xmlns:a14="http://schemas.microsoft.com/office/drawing/2010/main"/>
              </a:ext>
            </a:extLst>
          </a:blip>
          <a:stretch>
            <a:fillRect/>
          </a:stretch>
        </p:blipFill>
        <p:spPr>
          <a:xfrm>
            <a:off x="10550970" y="6085363"/>
            <a:ext cx="574230" cy="557784"/>
          </a:xfrm>
          <a:prstGeom prst="rect">
            <a:avLst/>
          </a:prstGeom>
          <a:ln w="12700">
            <a:solidFill>
              <a:schemeClr val="tx1"/>
            </a:solidFill>
          </a:ln>
        </p:spPr>
      </p:pic>
      <p:pic>
        <p:nvPicPr>
          <p:cNvPr id="4" name="Picture 3" descr="Logo&#10;&#10;Description automatically generated">
            <a:extLst>
              <a:ext uri="{FF2B5EF4-FFF2-40B4-BE49-F238E27FC236}">
                <a16:creationId xmlns:a16="http://schemas.microsoft.com/office/drawing/2014/main" id="{AC4EC1E4-FB73-C449-8B86-0B261CF22E3C}"/>
              </a:ext>
            </a:extLst>
          </p:cNvPr>
          <p:cNvPicPr>
            <a:picLocks noChangeAspect="1"/>
          </p:cNvPicPr>
          <p:nvPr userDrawn="1"/>
        </p:nvPicPr>
        <p:blipFill>
          <a:blip r:embed="rId23">
            <a:extLst>
              <a:ext uri="{28A0092B-C50C-407E-A947-70E740481C1C}">
                <a14:useLocalDpi xmlns:a14="http://schemas.microsoft.com/office/drawing/2010/main" val="0"/>
              </a:ext>
            </a:extLst>
          </a:blip>
          <a:stretch>
            <a:fillRect/>
          </a:stretch>
        </p:blipFill>
        <p:spPr>
          <a:xfrm>
            <a:off x="11391898" y="6096000"/>
            <a:ext cx="557784" cy="557784"/>
          </a:xfrm>
          <a:prstGeom prst="rect">
            <a:avLst/>
          </a:prstGeom>
          <a:ln w="12700">
            <a:solidFill>
              <a:schemeClr val="tx1"/>
            </a:solidFill>
          </a:ln>
        </p:spPr>
      </p:pic>
      <p:pic>
        <p:nvPicPr>
          <p:cNvPr id="8" name="Picture 7" descr="Logo, company name&#10;&#10;Description automatically generated">
            <a:extLst>
              <a:ext uri="{FF2B5EF4-FFF2-40B4-BE49-F238E27FC236}">
                <a16:creationId xmlns:a16="http://schemas.microsoft.com/office/drawing/2014/main" id="{714A78FE-84BE-E847-891D-85EFC36BF214}"/>
              </a:ext>
            </a:extLst>
          </p:cNvPr>
          <p:cNvPicPr>
            <a:picLocks noChangeAspect="1"/>
          </p:cNvPicPr>
          <p:nvPr userDrawn="1"/>
        </p:nvPicPr>
        <p:blipFill>
          <a:blip r:embed="rId24">
            <a:extLst>
              <a:ext uri="{28A0092B-C50C-407E-A947-70E740481C1C}">
                <a14:useLocalDpi xmlns:a14="http://schemas.microsoft.com/office/drawing/2010/main" val="0"/>
              </a:ext>
            </a:extLst>
          </a:blip>
          <a:stretch>
            <a:fillRect/>
          </a:stretch>
        </p:blipFill>
        <p:spPr>
          <a:xfrm>
            <a:off x="8686800" y="6062901"/>
            <a:ext cx="990600" cy="566499"/>
          </a:xfrm>
          <a:prstGeom prst="rect">
            <a:avLst/>
          </a:prstGeom>
        </p:spPr>
      </p:pic>
    </p:spTree>
    <p:extLst>
      <p:ext uri="{BB962C8B-B14F-4D97-AF65-F5344CB8AC3E}">
        <p14:creationId xmlns:p14="http://schemas.microsoft.com/office/powerpoint/2010/main" val="1656667960"/>
      </p:ext>
    </p:extLst>
  </p:cSld>
  <p:clrMap bg1="dk1" tx1="lt1" bg2="dk2" tx2="lt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 id="2147483694" r:id="rId16"/>
    <p:sldLayoutId id="2147483695" r:id="rId17"/>
    <p:sldLayoutId id="2147483696" r:id="rId18"/>
  </p:sldLayoutIdLst>
  <p:txStyles>
    <p:title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12.xml.rels><?xml version="1.0" encoding="UTF-8" standalone="yes"?>
<Relationships xmlns="http://schemas.openxmlformats.org/package/2006/relationships"><Relationship Id="rId8" Type="http://schemas.openxmlformats.org/officeDocument/2006/relationships/image" Target="../media/image73.tiff"/><Relationship Id="rId3" Type="http://schemas.openxmlformats.org/officeDocument/2006/relationships/image" Target="../media/image68.jpeg"/><Relationship Id="rId7" Type="http://schemas.openxmlformats.org/officeDocument/2006/relationships/image" Target="../media/image72.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jpeg"/><Relationship Id="rId9" Type="http://schemas.openxmlformats.org/officeDocument/2006/relationships/image" Target="../media/image74.png"/></Relationships>
</file>

<file path=ppt/slides/_rels/slide1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76.png"/></Relationships>
</file>

<file path=ppt/slides/_rels/slide14.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77.png"/><Relationship Id="rId7" Type="http://schemas.openxmlformats.org/officeDocument/2006/relationships/image" Target="../media/image81.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customXml" Target="../ink/ink3.xml"/><Relationship Id="rId3" Type="http://schemas.openxmlformats.org/officeDocument/2006/relationships/image" Target="../media/image83.jpeg"/><Relationship Id="rId7" Type="http://schemas.openxmlformats.org/officeDocument/2006/relationships/image" Target="../media/image1030.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customXml" Target="../ink/ink2.xml"/><Relationship Id="rId5" Type="http://schemas.openxmlformats.org/officeDocument/2006/relationships/image" Target="../media/image1020.png"/><Relationship Id="rId4" Type="http://schemas.openxmlformats.org/officeDocument/2006/relationships/customXml" Target="../ink/ink1.xml"/><Relationship Id="rId9" Type="http://schemas.openxmlformats.org/officeDocument/2006/relationships/image" Target="../media/image1040.pn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jpg"/><Relationship Id="rId7"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image" Target="../media/image22.jpeg"/><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3" Type="http://schemas.openxmlformats.org/officeDocument/2006/relationships/image" Target="../media/image37.jpeg"/><Relationship Id="rId18" Type="http://schemas.openxmlformats.org/officeDocument/2006/relationships/image" Target="../media/image42.jpeg"/><Relationship Id="rId26" Type="http://schemas.openxmlformats.org/officeDocument/2006/relationships/image" Target="../media/image50.png"/><Relationship Id="rId21" Type="http://schemas.openxmlformats.org/officeDocument/2006/relationships/image" Target="../media/image45.jpeg"/><Relationship Id="rId34" Type="http://schemas.openxmlformats.org/officeDocument/2006/relationships/image" Target="../media/image58.jpg"/><Relationship Id="rId7" Type="http://schemas.openxmlformats.org/officeDocument/2006/relationships/image" Target="../media/image31.jpeg"/><Relationship Id="rId12" Type="http://schemas.openxmlformats.org/officeDocument/2006/relationships/image" Target="../media/image36.jpeg"/><Relationship Id="rId17" Type="http://schemas.openxmlformats.org/officeDocument/2006/relationships/image" Target="../media/image41.jpg"/><Relationship Id="rId25" Type="http://schemas.openxmlformats.org/officeDocument/2006/relationships/image" Target="../media/image49.png"/><Relationship Id="rId33" Type="http://schemas.openxmlformats.org/officeDocument/2006/relationships/image" Target="../media/image57.jpg"/><Relationship Id="rId38" Type="http://schemas.openxmlformats.org/officeDocument/2006/relationships/image" Target="../media/image62.png"/><Relationship Id="rId2" Type="http://schemas.openxmlformats.org/officeDocument/2006/relationships/notesSlide" Target="../notesSlides/notesSlide8.xml"/><Relationship Id="rId16" Type="http://schemas.openxmlformats.org/officeDocument/2006/relationships/image" Target="../media/image40.jpeg"/><Relationship Id="rId20" Type="http://schemas.openxmlformats.org/officeDocument/2006/relationships/image" Target="../media/image44.png"/><Relationship Id="rId29" Type="http://schemas.openxmlformats.org/officeDocument/2006/relationships/image" Target="../media/image53.jpg"/><Relationship Id="rId1" Type="http://schemas.openxmlformats.org/officeDocument/2006/relationships/slideLayout" Target="../slideLayouts/slideLayout2.xml"/><Relationship Id="rId6" Type="http://schemas.openxmlformats.org/officeDocument/2006/relationships/image" Target="../media/image30.jpeg"/><Relationship Id="rId11" Type="http://schemas.openxmlformats.org/officeDocument/2006/relationships/image" Target="../media/image35.jpeg"/><Relationship Id="rId24" Type="http://schemas.openxmlformats.org/officeDocument/2006/relationships/image" Target="../media/image48.png"/><Relationship Id="rId32" Type="http://schemas.openxmlformats.org/officeDocument/2006/relationships/image" Target="../media/image56.png"/><Relationship Id="rId37" Type="http://schemas.openxmlformats.org/officeDocument/2006/relationships/image" Target="../media/image61.png"/><Relationship Id="rId5" Type="http://schemas.openxmlformats.org/officeDocument/2006/relationships/image" Target="../media/image29.png"/><Relationship Id="rId15" Type="http://schemas.openxmlformats.org/officeDocument/2006/relationships/image" Target="../media/image39.png"/><Relationship Id="rId23" Type="http://schemas.openxmlformats.org/officeDocument/2006/relationships/image" Target="../media/image47.png"/><Relationship Id="rId28" Type="http://schemas.openxmlformats.org/officeDocument/2006/relationships/image" Target="../media/image52.png"/><Relationship Id="rId36" Type="http://schemas.openxmlformats.org/officeDocument/2006/relationships/image" Target="../media/image60.jpg"/><Relationship Id="rId10" Type="http://schemas.openxmlformats.org/officeDocument/2006/relationships/image" Target="../media/image34.png"/><Relationship Id="rId19" Type="http://schemas.openxmlformats.org/officeDocument/2006/relationships/image" Target="../media/image43.jpeg"/><Relationship Id="rId31" Type="http://schemas.openxmlformats.org/officeDocument/2006/relationships/image" Target="../media/image55.png"/><Relationship Id="rId4" Type="http://schemas.openxmlformats.org/officeDocument/2006/relationships/image" Target="../media/image28.png"/><Relationship Id="rId9" Type="http://schemas.openxmlformats.org/officeDocument/2006/relationships/image" Target="../media/image33.jpeg"/><Relationship Id="rId14" Type="http://schemas.openxmlformats.org/officeDocument/2006/relationships/image" Target="../media/image38.png"/><Relationship Id="rId22" Type="http://schemas.openxmlformats.org/officeDocument/2006/relationships/image" Target="../media/image46.jpeg"/><Relationship Id="rId27" Type="http://schemas.openxmlformats.org/officeDocument/2006/relationships/image" Target="../media/image51.jpeg"/><Relationship Id="rId30" Type="http://schemas.openxmlformats.org/officeDocument/2006/relationships/image" Target="../media/image54.png"/><Relationship Id="rId35" Type="http://schemas.openxmlformats.org/officeDocument/2006/relationships/image" Target="../media/image59.jpeg"/><Relationship Id="rId8" Type="http://schemas.openxmlformats.org/officeDocument/2006/relationships/image" Target="../media/image32.jpeg"/><Relationship Id="rId3" Type="http://schemas.openxmlformats.org/officeDocument/2006/relationships/image" Target="../media/image27.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picture containing person, indoor&#10;&#10;Description automatically generated">
            <a:extLst>
              <a:ext uri="{FF2B5EF4-FFF2-40B4-BE49-F238E27FC236}">
                <a16:creationId xmlns:a16="http://schemas.microsoft.com/office/drawing/2014/main" id="{7D7A1873-E35C-4C73-F6BD-438C65DD6973}"/>
              </a:ext>
            </a:extLst>
          </p:cNvPr>
          <p:cNvPicPr>
            <a:picLocks noChangeAspect="1"/>
          </p:cNvPicPr>
          <p:nvPr/>
        </p:nvPicPr>
        <p:blipFill rotWithShape="1">
          <a:blip r:embed="rId3">
            <a:extLst>
              <a:ext uri="{28A0092B-C50C-407E-A947-70E740481C1C}">
                <a14:useLocalDpi xmlns:a14="http://schemas.microsoft.com/office/drawing/2010/main" val="0"/>
              </a:ext>
            </a:extLst>
          </a:blip>
          <a:srcRect t="30051" b="15652"/>
          <a:stretch/>
        </p:blipFill>
        <p:spPr>
          <a:xfrm>
            <a:off x="-12449" y="-6254"/>
            <a:ext cx="12247365" cy="3733800"/>
          </a:xfrm>
          <a:prstGeom prst="rect">
            <a:avLst/>
          </a:prstGeom>
        </p:spPr>
      </p:pic>
      <p:sp>
        <p:nvSpPr>
          <p:cNvPr id="6" name="Rectangle 5">
            <a:extLst>
              <a:ext uri="{FF2B5EF4-FFF2-40B4-BE49-F238E27FC236}">
                <a16:creationId xmlns:a16="http://schemas.microsoft.com/office/drawing/2014/main" id="{3D9FB6B6-89E2-98FD-ABC0-BD8FAC8EEA43}"/>
              </a:ext>
            </a:extLst>
          </p:cNvPr>
          <p:cNvSpPr/>
          <p:nvPr/>
        </p:nvSpPr>
        <p:spPr>
          <a:xfrm>
            <a:off x="10498" y="4136731"/>
            <a:ext cx="12224418" cy="180686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5EC125D9-D7D7-46BF-BF1B-08D7BFE3740D}"/>
              </a:ext>
            </a:extLst>
          </p:cNvPr>
          <p:cNvSpPr/>
          <p:nvPr/>
        </p:nvSpPr>
        <p:spPr>
          <a:xfrm>
            <a:off x="-13242" y="1066799"/>
            <a:ext cx="12213117" cy="2494575"/>
          </a:xfrm>
          <a:prstGeom prst="rect">
            <a:avLst/>
          </a:prstGeom>
          <a:gradFill flip="none" rotWithShape="1">
            <a:gsLst>
              <a:gs pos="0">
                <a:schemeClr val="bg1">
                  <a:alpha val="0"/>
                </a:schemeClr>
              </a:gs>
              <a:gs pos="100000">
                <a:schemeClr val="bg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2"/>
          <p:cNvSpPr txBox="1">
            <a:spLocks/>
          </p:cNvSpPr>
          <p:nvPr/>
        </p:nvSpPr>
        <p:spPr>
          <a:xfrm>
            <a:off x="1757459" y="4292585"/>
            <a:ext cx="10205941" cy="1651015"/>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Arial" panose="020B0604020202020204" pitchFamily="34" charset="0"/>
              <a:buNone/>
            </a:pPr>
            <a:r>
              <a:rPr lang="en-US" dirty="0">
                <a:solidFill>
                  <a:schemeClr val="tx2">
                    <a:lumMod val="50000"/>
                  </a:schemeClr>
                </a:solidFill>
              </a:rPr>
              <a:t>Andrew M. Phelps</a:t>
            </a:r>
          </a:p>
          <a:p>
            <a:pPr marL="0" indent="0">
              <a:spcBef>
                <a:spcPts val="0"/>
              </a:spcBef>
              <a:buNone/>
            </a:pPr>
            <a:r>
              <a:rPr lang="en-US" sz="1400" b="1" dirty="0">
                <a:solidFill>
                  <a:schemeClr val="tx2">
                    <a:lumMod val="50000"/>
                  </a:schemeClr>
                </a:solidFill>
              </a:rPr>
              <a:t>Professor of Human Interface Technology (HITLabNZ), University of Canterbury, NZ</a:t>
            </a:r>
          </a:p>
          <a:p>
            <a:pPr marL="0" indent="0">
              <a:spcBef>
                <a:spcPts val="0"/>
              </a:spcBef>
              <a:buNone/>
            </a:pPr>
            <a:r>
              <a:rPr lang="en-US" sz="1400" b="1" dirty="0">
                <a:solidFill>
                  <a:schemeClr val="tx2">
                    <a:lumMod val="50000"/>
                  </a:schemeClr>
                </a:solidFill>
              </a:rPr>
              <a:t>Professor, Film &amp; Media Arts, School of Communication, American University, USA</a:t>
            </a:r>
          </a:p>
          <a:p>
            <a:pPr marL="0" indent="0">
              <a:spcBef>
                <a:spcPts val="0"/>
              </a:spcBef>
              <a:buNone/>
            </a:pPr>
            <a:r>
              <a:rPr lang="en-US" sz="1400" b="1" dirty="0">
                <a:solidFill>
                  <a:schemeClr val="tx2">
                    <a:lumMod val="50000"/>
                  </a:schemeClr>
                </a:solidFill>
              </a:rPr>
              <a:t>Professor, Computer Science, College of Arts &amp; Sciences, American University, USA</a:t>
            </a:r>
          </a:p>
          <a:p>
            <a:pPr marL="0" indent="0">
              <a:spcBef>
                <a:spcPts val="0"/>
              </a:spcBef>
              <a:buNone/>
            </a:pPr>
            <a:r>
              <a:rPr lang="en-US" sz="1400" b="1" dirty="0">
                <a:solidFill>
                  <a:schemeClr val="tx2">
                    <a:lumMod val="50000"/>
                  </a:schemeClr>
                </a:solidFill>
              </a:rPr>
              <a:t>Visiting Faculty, Department of Game Design, Uppsala University, Gotland Sweden</a:t>
            </a:r>
          </a:p>
          <a:p>
            <a:pPr marL="0" indent="0">
              <a:spcBef>
                <a:spcPts val="0"/>
              </a:spcBef>
              <a:buNone/>
            </a:pPr>
            <a:r>
              <a:rPr lang="en-US" sz="1400" dirty="0">
                <a:solidFill>
                  <a:schemeClr val="tx2">
                    <a:lumMod val="50000"/>
                  </a:schemeClr>
                </a:solidFill>
              </a:rPr>
              <a:t>Program Director, Digital Screen Campus, University of Canterbury</a:t>
            </a:r>
          </a:p>
          <a:p>
            <a:pPr marL="0" indent="0">
              <a:spcBef>
                <a:spcPts val="0"/>
              </a:spcBef>
              <a:buNone/>
            </a:pPr>
            <a:r>
              <a:rPr lang="en-US" sz="1400" dirty="0">
                <a:solidFill>
                  <a:schemeClr val="tx2">
                    <a:lumMod val="50000"/>
                  </a:schemeClr>
                </a:solidFill>
              </a:rPr>
              <a:t>Director, AU Game Center &amp; American University Game Initiative</a:t>
            </a:r>
          </a:p>
          <a:p>
            <a:pPr marL="0" indent="0">
              <a:spcBef>
                <a:spcPts val="0"/>
              </a:spcBef>
              <a:buNone/>
            </a:pPr>
            <a:r>
              <a:rPr lang="en-US" sz="1400" dirty="0">
                <a:solidFill>
                  <a:schemeClr val="tx2">
                    <a:lumMod val="50000"/>
                  </a:schemeClr>
                </a:solidFill>
              </a:rPr>
              <a:t>President, Higher Education Video Game Alliance</a:t>
            </a:r>
          </a:p>
          <a:p>
            <a:pPr marL="0" indent="0">
              <a:spcBef>
                <a:spcPts val="0"/>
              </a:spcBef>
              <a:buNone/>
            </a:pPr>
            <a:endParaRPr lang="en-US" sz="1400" dirty="0">
              <a:solidFill>
                <a:schemeClr val="tx1"/>
              </a:solidFill>
            </a:endParaRPr>
          </a:p>
        </p:txBody>
      </p:sp>
      <p:pic>
        <p:nvPicPr>
          <p:cNvPr id="11" name="Picture 10"/>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96104" y="4357851"/>
            <a:ext cx="1404096" cy="1433349"/>
          </a:xfrm>
          <a:prstGeom prst="rect">
            <a:avLst/>
          </a:prstGeom>
          <a:ln w="25400">
            <a:solidFill>
              <a:schemeClr val="bg2"/>
            </a:solidFill>
          </a:ln>
        </p:spPr>
      </p:pic>
      <p:sp>
        <p:nvSpPr>
          <p:cNvPr id="12" name="Rectangle 11">
            <a:extLst>
              <a:ext uri="{FF2B5EF4-FFF2-40B4-BE49-F238E27FC236}">
                <a16:creationId xmlns:a16="http://schemas.microsoft.com/office/drawing/2014/main" id="{1AE89B14-FE1F-48C1-8E7D-F0682AC312F6}"/>
              </a:ext>
            </a:extLst>
          </p:cNvPr>
          <p:cNvSpPr/>
          <p:nvPr/>
        </p:nvSpPr>
        <p:spPr>
          <a:xfrm>
            <a:off x="196104" y="1860646"/>
            <a:ext cx="11947846" cy="14802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chemeClr val="bg1"/>
                </a:solidFill>
              </a:rPr>
              <a:t>:</a:t>
            </a:r>
            <a:endParaRPr lang="en-US" sz="19900" b="1" dirty="0">
              <a:solidFill>
                <a:schemeClr val="bg1"/>
              </a:solidFill>
            </a:endParaRPr>
          </a:p>
        </p:txBody>
      </p:sp>
      <p:sp>
        <p:nvSpPr>
          <p:cNvPr id="15" name="Rectangle 14"/>
          <p:cNvSpPr/>
          <p:nvPr/>
        </p:nvSpPr>
        <p:spPr>
          <a:xfrm>
            <a:off x="-73683" y="2680104"/>
            <a:ext cx="12186641" cy="8582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t>A STORY OF CONVERGENCE</a:t>
            </a:r>
          </a:p>
        </p:txBody>
      </p:sp>
      <p:sp>
        <p:nvSpPr>
          <p:cNvPr id="21" name="Rectangle 20"/>
          <p:cNvSpPr/>
          <p:nvPr/>
        </p:nvSpPr>
        <p:spPr>
          <a:xfrm>
            <a:off x="-1" y="3547296"/>
            <a:ext cx="12199877" cy="9813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03E51F48-5912-43BA-A933-3B7F64ACAD4A}"/>
              </a:ext>
            </a:extLst>
          </p:cNvPr>
          <p:cNvSpPr/>
          <p:nvPr/>
        </p:nvSpPr>
        <p:spPr>
          <a:xfrm>
            <a:off x="0" y="4038600"/>
            <a:ext cx="12224418" cy="9813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7156E26B-8468-4C30-BA9F-64A6ED69193E}"/>
              </a:ext>
            </a:extLst>
          </p:cNvPr>
          <p:cNvSpPr/>
          <p:nvPr/>
        </p:nvSpPr>
        <p:spPr>
          <a:xfrm>
            <a:off x="0" y="3603403"/>
            <a:ext cx="12192000" cy="463142"/>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GAMES | CINEMA | VIRTUALITY | CROSS-REALITY in 2022 | CILECT KEYNOTE in the METAVERSE</a:t>
            </a:r>
          </a:p>
        </p:txBody>
      </p:sp>
      <p:sp>
        <p:nvSpPr>
          <p:cNvPr id="4" name="Rectangle 3">
            <a:extLst>
              <a:ext uri="{FF2B5EF4-FFF2-40B4-BE49-F238E27FC236}">
                <a16:creationId xmlns:a16="http://schemas.microsoft.com/office/drawing/2014/main" id="{4903BA4A-6716-4491-AB4E-09B04411F6B1}"/>
              </a:ext>
            </a:extLst>
          </p:cNvPr>
          <p:cNvSpPr/>
          <p:nvPr/>
        </p:nvSpPr>
        <p:spPr>
          <a:xfrm>
            <a:off x="0" y="0"/>
            <a:ext cx="12221674" cy="6857998"/>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2EE3204A-EB99-8F50-B6BF-EACCC8F4F263}"/>
              </a:ext>
            </a:extLst>
          </p:cNvPr>
          <p:cNvPicPr>
            <a:picLocks noChangeAspect="1"/>
          </p:cNvPicPr>
          <p:nvPr/>
        </p:nvPicPr>
        <p:blipFill>
          <a:blip r:embed="rId5"/>
          <a:stretch>
            <a:fillRect/>
          </a:stretch>
        </p:blipFill>
        <p:spPr>
          <a:xfrm>
            <a:off x="9177284" y="4114800"/>
            <a:ext cx="2938516" cy="1803841"/>
          </a:xfrm>
          <a:prstGeom prst="rect">
            <a:avLst/>
          </a:prstGeom>
        </p:spPr>
      </p:pic>
    </p:spTree>
    <p:extLst>
      <p:ext uri="{BB962C8B-B14F-4D97-AF65-F5344CB8AC3E}">
        <p14:creationId xmlns:p14="http://schemas.microsoft.com/office/powerpoint/2010/main" val="13398668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7C35B1-30A7-BE45-994A-0EDAF6A6745E}"/>
              </a:ext>
            </a:extLst>
          </p:cNvPr>
          <p:cNvSpPr>
            <a:spLocks noGrp="1"/>
          </p:cNvSpPr>
          <p:nvPr>
            <p:ph type="title"/>
          </p:nvPr>
        </p:nvSpPr>
        <p:spPr>
          <a:xfrm>
            <a:off x="1752600" y="4267200"/>
            <a:ext cx="10287000" cy="1293028"/>
          </a:xfrm>
        </p:spPr>
        <p:txBody>
          <a:bodyPr/>
          <a:lstStyle/>
          <a:p>
            <a:r>
              <a:rPr lang="en-US" b="1" dirty="0"/>
              <a:t>MAGIC SPELL STUDIOS @ RIT</a:t>
            </a:r>
          </a:p>
        </p:txBody>
      </p:sp>
      <p:pic>
        <p:nvPicPr>
          <p:cNvPr id="4" name="Picture 3">
            <a:extLst>
              <a:ext uri="{FF2B5EF4-FFF2-40B4-BE49-F238E27FC236}">
                <a16:creationId xmlns:a16="http://schemas.microsoft.com/office/drawing/2014/main" id="{C72E1DE7-EF2C-E645-BB6A-7F31CF6F8C72}"/>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3"/>
            <a:ext cx="12192000" cy="4074452"/>
          </a:xfrm>
          <a:prstGeom prst="rect">
            <a:avLst/>
          </a:prstGeom>
        </p:spPr>
      </p:pic>
      <p:cxnSp>
        <p:nvCxnSpPr>
          <p:cNvPr id="6" name="Straight Connector 5">
            <a:extLst>
              <a:ext uri="{FF2B5EF4-FFF2-40B4-BE49-F238E27FC236}">
                <a16:creationId xmlns:a16="http://schemas.microsoft.com/office/drawing/2014/main" id="{0EBEE2B1-1F6A-FC41-BE9B-531CA169F0E6}"/>
              </a:ext>
            </a:extLst>
          </p:cNvPr>
          <p:cNvCxnSpPr/>
          <p:nvPr/>
        </p:nvCxnSpPr>
        <p:spPr>
          <a:xfrm>
            <a:off x="0" y="4074455"/>
            <a:ext cx="121920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516450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463686-341D-9E86-EAA8-550BC07E9093}"/>
              </a:ext>
            </a:extLst>
          </p:cNvPr>
          <p:cNvSpPr>
            <a:spLocks noGrp="1"/>
          </p:cNvSpPr>
          <p:nvPr>
            <p:ph type="title"/>
          </p:nvPr>
        </p:nvSpPr>
        <p:spPr>
          <a:xfrm>
            <a:off x="685800" y="764373"/>
            <a:ext cx="10820400" cy="1293028"/>
          </a:xfrm>
        </p:spPr>
        <p:txBody>
          <a:bodyPr/>
          <a:lstStyle/>
          <a:p>
            <a:r>
              <a:rPr lang="en-US" dirty="0"/>
              <a:t>AMERICAN UNIVERSITY FILM &amp; MEDIA ARTS</a:t>
            </a:r>
          </a:p>
        </p:txBody>
      </p:sp>
      <p:sp>
        <p:nvSpPr>
          <p:cNvPr id="3" name="Content Placeholder 2">
            <a:extLst>
              <a:ext uri="{FF2B5EF4-FFF2-40B4-BE49-F238E27FC236}">
                <a16:creationId xmlns:a16="http://schemas.microsoft.com/office/drawing/2014/main" id="{75B66868-FB2F-3EB7-A019-6F09472C2F8F}"/>
              </a:ext>
            </a:extLst>
          </p:cNvPr>
          <p:cNvSpPr>
            <a:spLocks noGrp="1"/>
          </p:cNvSpPr>
          <p:nvPr>
            <p:ph idx="1"/>
          </p:nvPr>
        </p:nvSpPr>
        <p:spPr/>
        <p:txBody>
          <a:bodyPr/>
          <a:lstStyle/>
          <a:p>
            <a:endParaRPr lang="en-US" dirty="0"/>
          </a:p>
        </p:txBody>
      </p:sp>
      <p:pic>
        <p:nvPicPr>
          <p:cNvPr id="5" name="Picture 4">
            <a:extLst>
              <a:ext uri="{FF2B5EF4-FFF2-40B4-BE49-F238E27FC236}">
                <a16:creationId xmlns:a16="http://schemas.microsoft.com/office/drawing/2014/main" id="{99DDA266-75AC-B039-FE9B-88AF8FA1C9B9}"/>
              </a:ext>
            </a:extLst>
          </p:cNvPr>
          <p:cNvPicPr>
            <a:picLocks noChangeAspect="1"/>
          </p:cNvPicPr>
          <p:nvPr/>
        </p:nvPicPr>
        <p:blipFill>
          <a:blip r:embed="rId3"/>
          <a:stretch>
            <a:fillRect/>
          </a:stretch>
        </p:blipFill>
        <p:spPr>
          <a:xfrm>
            <a:off x="-383664" y="2667000"/>
            <a:ext cx="7916916" cy="3193756"/>
          </a:xfrm>
          <a:prstGeom prst="rect">
            <a:avLst/>
          </a:prstGeom>
          <a:ln w="25400">
            <a:solidFill>
              <a:schemeClr val="tx1"/>
            </a:solidFill>
          </a:ln>
        </p:spPr>
      </p:pic>
      <p:pic>
        <p:nvPicPr>
          <p:cNvPr id="4" name="Picture 3">
            <a:extLst>
              <a:ext uri="{FF2B5EF4-FFF2-40B4-BE49-F238E27FC236}">
                <a16:creationId xmlns:a16="http://schemas.microsoft.com/office/drawing/2014/main" id="{7A48F70F-F564-F2FE-8A31-F57F8A3F5BF3}"/>
              </a:ext>
            </a:extLst>
          </p:cNvPr>
          <p:cNvPicPr>
            <a:picLocks noChangeAspect="1"/>
          </p:cNvPicPr>
          <p:nvPr/>
        </p:nvPicPr>
        <p:blipFill>
          <a:blip r:embed="rId4"/>
          <a:stretch>
            <a:fillRect/>
          </a:stretch>
        </p:blipFill>
        <p:spPr>
          <a:xfrm>
            <a:off x="399691" y="1519491"/>
            <a:ext cx="4306018" cy="2821774"/>
          </a:xfrm>
          <a:prstGeom prst="rect">
            <a:avLst/>
          </a:prstGeom>
          <a:ln w="25400">
            <a:solidFill>
              <a:schemeClr val="tx1"/>
            </a:solidFill>
          </a:ln>
        </p:spPr>
      </p:pic>
      <p:pic>
        <p:nvPicPr>
          <p:cNvPr id="6" name="Picture 5">
            <a:extLst>
              <a:ext uri="{FF2B5EF4-FFF2-40B4-BE49-F238E27FC236}">
                <a16:creationId xmlns:a16="http://schemas.microsoft.com/office/drawing/2014/main" id="{BC7A56B3-6D37-440D-F3BB-2A333DB694A8}"/>
              </a:ext>
            </a:extLst>
          </p:cNvPr>
          <p:cNvPicPr>
            <a:picLocks noChangeAspect="1"/>
          </p:cNvPicPr>
          <p:nvPr/>
        </p:nvPicPr>
        <p:blipFill>
          <a:blip r:embed="rId5"/>
          <a:stretch>
            <a:fillRect/>
          </a:stretch>
        </p:blipFill>
        <p:spPr>
          <a:xfrm>
            <a:off x="7932942" y="1666073"/>
            <a:ext cx="4487658" cy="2980854"/>
          </a:xfrm>
          <a:prstGeom prst="rect">
            <a:avLst/>
          </a:prstGeom>
          <a:noFill/>
          <a:ln w="25400">
            <a:solidFill>
              <a:schemeClr val="tx1"/>
            </a:solidFill>
          </a:ln>
        </p:spPr>
      </p:pic>
      <p:pic>
        <p:nvPicPr>
          <p:cNvPr id="7" name="Picture 6">
            <a:extLst>
              <a:ext uri="{FF2B5EF4-FFF2-40B4-BE49-F238E27FC236}">
                <a16:creationId xmlns:a16="http://schemas.microsoft.com/office/drawing/2014/main" id="{D60464AC-7F83-463A-A749-3B824A96E01C}"/>
              </a:ext>
            </a:extLst>
          </p:cNvPr>
          <p:cNvPicPr>
            <a:picLocks noChangeAspect="1"/>
          </p:cNvPicPr>
          <p:nvPr/>
        </p:nvPicPr>
        <p:blipFill>
          <a:blip r:embed="rId6"/>
          <a:stretch>
            <a:fillRect/>
          </a:stretch>
        </p:blipFill>
        <p:spPr>
          <a:xfrm>
            <a:off x="6557229" y="3584868"/>
            <a:ext cx="2751426" cy="2068901"/>
          </a:xfrm>
          <a:prstGeom prst="rect">
            <a:avLst/>
          </a:prstGeom>
          <a:noFill/>
          <a:ln w="25400">
            <a:solidFill>
              <a:schemeClr val="tx1"/>
            </a:solidFill>
          </a:ln>
        </p:spPr>
      </p:pic>
    </p:spTree>
    <p:extLst>
      <p:ext uri="{BB962C8B-B14F-4D97-AF65-F5344CB8AC3E}">
        <p14:creationId xmlns:p14="http://schemas.microsoft.com/office/powerpoint/2010/main" val="24239049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large white building&#10;&#10;Description automatically generated">
            <a:extLst>
              <a:ext uri="{FF2B5EF4-FFF2-40B4-BE49-F238E27FC236}">
                <a16:creationId xmlns:a16="http://schemas.microsoft.com/office/drawing/2014/main" id="{E54EDCA3-351F-D740-9906-50EA8C94AEDE}"/>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35859"/>
            <a:ext cx="12192000" cy="4332094"/>
          </a:xfrm>
          <a:prstGeom prst="rect">
            <a:avLst/>
          </a:prstGeom>
        </p:spPr>
      </p:pic>
      <p:sp>
        <p:nvSpPr>
          <p:cNvPr id="8" name="Rectangle 7">
            <a:extLst>
              <a:ext uri="{FF2B5EF4-FFF2-40B4-BE49-F238E27FC236}">
                <a16:creationId xmlns:a16="http://schemas.microsoft.com/office/drawing/2014/main" id="{51EE546B-63FA-5146-AAA7-75302D50EB93}"/>
              </a:ext>
            </a:extLst>
          </p:cNvPr>
          <p:cNvSpPr/>
          <p:nvPr/>
        </p:nvSpPr>
        <p:spPr>
          <a:xfrm>
            <a:off x="-1" y="4297680"/>
            <a:ext cx="9258302" cy="6400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BCBE5EF-53DE-4F42-932D-8122716E8AB3}"/>
              </a:ext>
            </a:extLst>
          </p:cNvPr>
          <p:cNvSpPr/>
          <p:nvPr/>
        </p:nvSpPr>
        <p:spPr>
          <a:xfrm flipV="1">
            <a:off x="9144000" y="4232227"/>
            <a:ext cx="3048761" cy="6400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screenshot of a cell phone&#10;&#10;Description automatically generated">
            <a:extLst>
              <a:ext uri="{FF2B5EF4-FFF2-40B4-BE49-F238E27FC236}">
                <a16:creationId xmlns:a16="http://schemas.microsoft.com/office/drawing/2014/main" id="{105A912D-21F5-564A-890F-5FF4DC3B9B0A}"/>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470400" y="-35859"/>
            <a:ext cx="4787901" cy="6922433"/>
          </a:xfrm>
          <a:prstGeom prst="rect">
            <a:avLst/>
          </a:prstGeom>
        </p:spPr>
      </p:pic>
      <p:sp>
        <p:nvSpPr>
          <p:cNvPr id="11" name="Rectangle 10">
            <a:extLst>
              <a:ext uri="{FF2B5EF4-FFF2-40B4-BE49-F238E27FC236}">
                <a16:creationId xmlns:a16="http://schemas.microsoft.com/office/drawing/2014/main" id="{42B595CE-EC64-424B-AC43-04D2FB58AF04}"/>
              </a:ext>
            </a:extLst>
          </p:cNvPr>
          <p:cNvSpPr/>
          <p:nvPr/>
        </p:nvSpPr>
        <p:spPr>
          <a:xfrm flipH="1">
            <a:off x="2971037" y="3048"/>
            <a:ext cx="1676401" cy="6886575"/>
          </a:xfrm>
          <a:prstGeom prst="rect">
            <a:avLst/>
          </a:prstGeom>
          <a:gradFill>
            <a:gsLst>
              <a:gs pos="885">
                <a:schemeClr val="tx1"/>
              </a:gs>
              <a:gs pos="100000">
                <a:schemeClr val="tx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0504AAB-D69F-7946-8E16-F2BCA048F9AE}"/>
              </a:ext>
            </a:extLst>
          </p:cNvPr>
          <p:cNvSpPr/>
          <p:nvPr/>
        </p:nvSpPr>
        <p:spPr>
          <a:xfrm>
            <a:off x="9258300" y="-35859"/>
            <a:ext cx="1257299" cy="6893859"/>
          </a:xfrm>
          <a:prstGeom prst="rect">
            <a:avLst/>
          </a:prstGeom>
          <a:gradFill>
            <a:gsLst>
              <a:gs pos="885">
                <a:schemeClr val="tx1"/>
              </a:gs>
              <a:gs pos="100000">
                <a:schemeClr val="tx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E57F8038-6EF5-F44F-8F21-AF7150ADBD9C}"/>
              </a:ext>
            </a:extLst>
          </p:cNvPr>
          <p:cNvSpPr/>
          <p:nvPr/>
        </p:nvSpPr>
        <p:spPr>
          <a:xfrm>
            <a:off x="101952" y="363856"/>
            <a:ext cx="5155847" cy="17697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400" b="1" dirty="0">
                <a:solidFill>
                  <a:schemeClr val="tx1"/>
                </a:solidFill>
                <a:latin typeface="Arial Black" panose="020B0604020202020204" pitchFamily="34" charset="0"/>
                <a:cs typeface="Arial Black" panose="020B0604020202020204" pitchFamily="34" charset="0"/>
              </a:rPr>
              <a:t>HELLO, NZ</a:t>
            </a:r>
          </a:p>
          <a:p>
            <a:r>
              <a:rPr lang="en-US" sz="4400" b="1" dirty="0">
                <a:solidFill>
                  <a:srgbClr val="CD0110"/>
                </a:solidFill>
                <a:latin typeface="Arial Black" panose="020B0604020202020204" pitchFamily="34" charset="0"/>
                <a:cs typeface="Arial Black" panose="020B0604020202020204" pitchFamily="34" charset="0"/>
              </a:rPr>
              <a:t>THE DOVEDALE OPPORTUNITY</a:t>
            </a:r>
          </a:p>
        </p:txBody>
      </p:sp>
      <p:pic>
        <p:nvPicPr>
          <p:cNvPr id="3" name="Picture 2">
            <a:extLst>
              <a:ext uri="{FF2B5EF4-FFF2-40B4-BE49-F238E27FC236}">
                <a16:creationId xmlns:a16="http://schemas.microsoft.com/office/drawing/2014/main" id="{4CE26F3F-6513-9248-B20A-F3944130EFD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048000" y="4495800"/>
            <a:ext cx="1422400" cy="1422400"/>
          </a:xfrm>
          <a:prstGeom prst="rect">
            <a:avLst/>
          </a:prstGeom>
          <a:ln w="12700">
            <a:solidFill>
              <a:schemeClr val="tx1"/>
            </a:solidFill>
          </a:ln>
        </p:spPr>
      </p:pic>
      <p:pic>
        <p:nvPicPr>
          <p:cNvPr id="4" name="Picture 3">
            <a:extLst>
              <a:ext uri="{FF2B5EF4-FFF2-40B4-BE49-F238E27FC236}">
                <a16:creationId xmlns:a16="http://schemas.microsoft.com/office/drawing/2014/main" id="{9C11F1FB-84F9-CB42-9EA0-3BA9D14BBA48}"/>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447800" y="4495800"/>
            <a:ext cx="1422400" cy="1422400"/>
          </a:xfrm>
          <a:prstGeom prst="rect">
            <a:avLst/>
          </a:prstGeom>
          <a:ln w="12700">
            <a:solidFill>
              <a:schemeClr val="tx1"/>
            </a:solidFill>
          </a:ln>
        </p:spPr>
      </p:pic>
      <p:pic>
        <p:nvPicPr>
          <p:cNvPr id="6" name="Picture 5">
            <a:extLst>
              <a:ext uri="{FF2B5EF4-FFF2-40B4-BE49-F238E27FC236}">
                <a16:creationId xmlns:a16="http://schemas.microsoft.com/office/drawing/2014/main" id="{2A4893AD-58D1-CC4B-8A7E-8A6D7B7FAFB9}"/>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l="8929"/>
          <a:stretch/>
        </p:blipFill>
        <p:spPr>
          <a:xfrm>
            <a:off x="0" y="4495800"/>
            <a:ext cx="1295400" cy="1422400"/>
          </a:xfrm>
          <a:prstGeom prst="rect">
            <a:avLst/>
          </a:prstGeom>
          <a:ln w="12700">
            <a:solidFill>
              <a:schemeClr val="tx1"/>
            </a:solidFill>
          </a:ln>
        </p:spPr>
      </p:pic>
      <p:pic>
        <p:nvPicPr>
          <p:cNvPr id="13" name="Picture 12">
            <a:extLst>
              <a:ext uri="{FF2B5EF4-FFF2-40B4-BE49-F238E27FC236}">
                <a16:creationId xmlns:a16="http://schemas.microsoft.com/office/drawing/2014/main" id="{5CB63E29-C1C2-0F4C-AEE4-F468DFAF6645}"/>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9398000" y="4433886"/>
            <a:ext cx="1422400" cy="1422400"/>
          </a:xfrm>
          <a:prstGeom prst="rect">
            <a:avLst/>
          </a:prstGeom>
          <a:ln w="12700">
            <a:solidFill>
              <a:schemeClr val="tx1"/>
            </a:solidFill>
          </a:ln>
        </p:spPr>
      </p:pic>
      <p:pic>
        <p:nvPicPr>
          <p:cNvPr id="14" name="Picture 13">
            <a:extLst>
              <a:ext uri="{FF2B5EF4-FFF2-40B4-BE49-F238E27FC236}">
                <a16:creationId xmlns:a16="http://schemas.microsoft.com/office/drawing/2014/main" id="{0981BBAC-0D03-7D4B-87AC-E19810DD3DF4}"/>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r="16071"/>
          <a:stretch/>
        </p:blipFill>
        <p:spPr>
          <a:xfrm>
            <a:off x="10998200" y="4445000"/>
            <a:ext cx="1193800" cy="1411286"/>
          </a:xfrm>
          <a:prstGeom prst="rect">
            <a:avLst/>
          </a:prstGeom>
          <a:ln w="12700">
            <a:solidFill>
              <a:schemeClr val="tx1"/>
            </a:solidFill>
          </a:ln>
        </p:spPr>
      </p:pic>
    </p:spTree>
    <p:extLst>
      <p:ext uri="{BB962C8B-B14F-4D97-AF65-F5344CB8AC3E}">
        <p14:creationId xmlns:p14="http://schemas.microsoft.com/office/powerpoint/2010/main" val="3381959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D4312E-2CA6-FD73-E955-8AEBA23D6ABC}"/>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86CB173A-36B9-AE96-BC00-4DAA44407320}"/>
              </a:ext>
            </a:extLst>
          </p:cNvPr>
          <p:cNvPicPr>
            <a:picLocks noChangeAspect="1"/>
          </p:cNvPicPr>
          <p:nvPr/>
        </p:nvPicPr>
        <p:blipFill rotWithShape="1">
          <a:blip r:embed="rId3"/>
          <a:srcRect l="4376" t="8061" r="3749" b="8497"/>
          <a:stretch/>
        </p:blipFill>
        <p:spPr>
          <a:xfrm>
            <a:off x="12970" y="0"/>
            <a:ext cx="12166062" cy="5334000"/>
          </a:xfrm>
          <a:prstGeom prst="rect">
            <a:avLst/>
          </a:prstGeom>
        </p:spPr>
      </p:pic>
      <p:cxnSp>
        <p:nvCxnSpPr>
          <p:cNvPr id="5" name="Straight Connector 4">
            <a:extLst>
              <a:ext uri="{FF2B5EF4-FFF2-40B4-BE49-F238E27FC236}">
                <a16:creationId xmlns:a16="http://schemas.microsoft.com/office/drawing/2014/main" id="{FC444A5A-56C9-1845-975E-3D580783E734}"/>
              </a:ext>
            </a:extLst>
          </p:cNvPr>
          <p:cNvCxnSpPr>
            <a:cxnSpLocks/>
          </p:cNvCxnSpPr>
          <p:nvPr/>
        </p:nvCxnSpPr>
        <p:spPr>
          <a:xfrm flipV="1">
            <a:off x="12969" y="5334000"/>
            <a:ext cx="12179031" cy="972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Picture 7" descr="Graphical user interface, website&#10;&#10;Description automatically generated">
            <a:extLst>
              <a:ext uri="{FF2B5EF4-FFF2-40B4-BE49-F238E27FC236}">
                <a16:creationId xmlns:a16="http://schemas.microsoft.com/office/drawing/2014/main" id="{FDF11E0F-00DA-7953-DEC2-D25B5A4308A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8600" y="1062748"/>
            <a:ext cx="3174971" cy="4732504"/>
          </a:xfrm>
          <a:prstGeom prst="rect">
            <a:avLst/>
          </a:prstGeom>
          <a:ln w="25400">
            <a:solidFill>
              <a:schemeClr val="tx1"/>
            </a:solidFill>
          </a:ln>
          <a:effectLst>
            <a:outerShdw blurRad="371959" dist="38100" sx="105995" sy="105995" algn="l" rotWithShape="0">
              <a:prstClr val="black">
                <a:alpha val="52012"/>
              </a:prstClr>
            </a:outerShdw>
          </a:effectLst>
        </p:spPr>
      </p:pic>
    </p:spTree>
    <p:extLst>
      <p:ext uri="{BB962C8B-B14F-4D97-AF65-F5344CB8AC3E}">
        <p14:creationId xmlns:p14="http://schemas.microsoft.com/office/powerpoint/2010/main" val="30852693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person, person&#10;&#10;Description automatically generated">
            <a:extLst>
              <a:ext uri="{FF2B5EF4-FFF2-40B4-BE49-F238E27FC236}">
                <a16:creationId xmlns:a16="http://schemas.microsoft.com/office/drawing/2014/main" id="{22EA2316-9551-5B66-AD38-FB3BEBBD9D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077" y="0"/>
            <a:ext cx="6291396" cy="3518746"/>
          </a:xfrm>
          <a:prstGeom prst="rect">
            <a:avLst/>
          </a:prstGeom>
        </p:spPr>
      </p:pic>
      <p:pic>
        <p:nvPicPr>
          <p:cNvPr id="7" name="Picture 6" descr="A picture containing person, indoor, computer&#10;&#10;Description automatically generated">
            <a:extLst>
              <a:ext uri="{FF2B5EF4-FFF2-40B4-BE49-F238E27FC236}">
                <a16:creationId xmlns:a16="http://schemas.microsoft.com/office/drawing/2014/main" id="{9913768F-85F8-AC4A-2849-1423F27D99BF}"/>
              </a:ext>
            </a:extLst>
          </p:cNvPr>
          <p:cNvPicPr>
            <a:picLocks noChangeAspect="1"/>
          </p:cNvPicPr>
          <p:nvPr/>
        </p:nvPicPr>
        <p:blipFill rotWithShape="1">
          <a:blip r:embed="rId4">
            <a:extLst>
              <a:ext uri="{28A0092B-C50C-407E-A947-70E740481C1C}">
                <a14:useLocalDpi xmlns:a14="http://schemas.microsoft.com/office/drawing/2010/main" val="0"/>
              </a:ext>
            </a:extLst>
          </a:blip>
          <a:srcRect l="22481"/>
          <a:stretch/>
        </p:blipFill>
        <p:spPr>
          <a:xfrm>
            <a:off x="5900603" y="-9728"/>
            <a:ext cx="6291397" cy="3581400"/>
          </a:xfrm>
          <a:prstGeom prst="rect">
            <a:avLst/>
          </a:prstGeom>
        </p:spPr>
      </p:pic>
      <p:pic>
        <p:nvPicPr>
          <p:cNvPr id="9" name="Picture 8" descr="A group of people in a room&#10;&#10;Description automatically generated with medium confidence">
            <a:extLst>
              <a:ext uri="{FF2B5EF4-FFF2-40B4-BE49-F238E27FC236}">
                <a16:creationId xmlns:a16="http://schemas.microsoft.com/office/drawing/2014/main" id="{F5D72A1D-945A-9BD3-D677-F65C91822E0C}"/>
              </a:ext>
            </a:extLst>
          </p:cNvPr>
          <p:cNvPicPr>
            <a:picLocks noChangeAspect="1"/>
          </p:cNvPicPr>
          <p:nvPr/>
        </p:nvPicPr>
        <p:blipFill rotWithShape="1">
          <a:blip r:embed="rId5">
            <a:extLst>
              <a:ext uri="{28A0092B-C50C-407E-A947-70E740481C1C}">
                <a14:useLocalDpi xmlns:a14="http://schemas.microsoft.com/office/drawing/2010/main" val="0"/>
              </a:ext>
            </a:extLst>
          </a:blip>
          <a:srcRect l="22039" t="47318"/>
          <a:stretch/>
        </p:blipFill>
        <p:spPr>
          <a:xfrm>
            <a:off x="0" y="3581400"/>
            <a:ext cx="6019800" cy="2335025"/>
          </a:xfrm>
          <a:prstGeom prst="rect">
            <a:avLst/>
          </a:prstGeom>
        </p:spPr>
      </p:pic>
      <p:pic>
        <p:nvPicPr>
          <p:cNvPr id="11" name="Picture 10" descr="A person raising his hand&#10;&#10;Description automatically generated with medium confidence">
            <a:extLst>
              <a:ext uri="{FF2B5EF4-FFF2-40B4-BE49-F238E27FC236}">
                <a16:creationId xmlns:a16="http://schemas.microsoft.com/office/drawing/2014/main" id="{4FFB5893-8225-930F-62B0-6E340E8A2C9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19800" y="3560322"/>
            <a:ext cx="4067896" cy="2410451"/>
          </a:xfrm>
          <a:prstGeom prst="rect">
            <a:avLst/>
          </a:prstGeom>
        </p:spPr>
      </p:pic>
      <p:cxnSp>
        <p:nvCxnSpPr>
          <p:cNvPr id="13" name="Straight Connector 12">
            <a:extLst>
              <a:ext uri="{FF2B5EF4-FFF2-40B4-BE49-F238E27FC236}">
                <a16:creationId xmlns:a16="http://schemas.microsoft.com/office/drawing/2014/main" id="{3DDEE0A1-9144-EA6B-60B9-22B1EFCAC640}"/>
              </a:ext>
            </a:extLst>
          </p:cNvPr>
          <p:cNvCxnSpPr>
            <a:cxnSpLocks/>
          </p:cNvCxnSpPr>
          <p:nvPr/>
        </p:nvCxnSpPr>
        <p:spPr>
          <a:xfrm>
            <a:off x="0" y="3560323"/>
            <a:ext cx="12170923" cy="2107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3F0ED55-D1FC-50D0-A573-7989FC9CDE4F}"/>
              </a:ext>
            </a:extLst>
          </p:cNvPr>
          <p:cNvCxnSpPr>
            <a:cxnSpLocks/>
          </p:cNvCxnSpPr>
          <p:nvPr/>
        </p:nvCxnSpPr>
        <p:spPr>
          <a:xfrm flipH="1">
            <a:off x="6019475" y="-9728"/>
            <a:ext cx="325" cy="592615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9D768F83-8210-C47C-11BB-3AC6008AB78C}"/>
              </a:ext>
            </a:extLst>
          </p:cNvPr>
          <p:cNvCxnSpPr>
            <a:cxnSpLocks/>
          </p:cNvCxnSpPr>
          <p:nvPr/>
        </p:nvCxnSpPr>
        <p:spPr>
          <a:xfrm>
            <a:off x="-29183" y="5943600"/>
            <a:ext cx="10116879"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DCDCDA89-C096-E660-6308-86D17AB9420D}"/>
              </a:ext>
            </a:extLst>
          </p:cNvPr>
          <p:cNvCxnSpPr>
            <a:cxnSpLocks/>
          </p:cNvCxnSpPr>
          <p:nvPr/>
        </p:nvCxnSpPr>
        <p:spPr>
          <a:xfrm flipH="1">
            <a:off x="10054945" y="3581400"/>
            <a:ext cx="32751" cy="238937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25" name="Picture 24">
            <a:extLst>
              <a:ext uri="{FF2B5EF4-FFF2-40B4-BE49-F238E27FC236}">
                <a16:creationId xmlns:a16="http://schemas.microsoft.com/office/drawing/2014/main" id="{E6A4EDCF-4703-A14D-FA1B-E9FB67E0FDB8}"/>
              </a:ext>
            </a:extLst>
          </p:cNvPr>
          <p:cNvPicPr>
            <a:picLocks noChangeAspect="1"/>
          </p:cNvPicPr>
          <p:nvPr/>
        </p:nvPicPr>
        <p:blipFill>
          <a:blip r:embed="rId7"/>
          <a:stretch>
            <a:fillRect/>
          </a:stretch>
        </p:blipFill>
        <p:spPr>
          <a:xfrm>
            <a:off x="10246373" y="3725924"/>
            <a:ext cx="1143000" cy="1143000"/>
          </a:xfrm>
          <a:prstGeom prst="rect">
            <a:avLst/>
          </a:prstGeom>
          <a:ln w="25400">
            <a:solidFill>
              <a:schemeClr val="tx1"/>
            </a:solidFill>
          </a:ln>
        </p:spPr>
      </p:pic>
      <p:pic>
        <p:nvPicPr>
          <p:cNvPr id="26" name="Picture 25">
            <a:extLst>
              <a:ext uri="{FF2B5EF4-FFF2-40B4-BE49-F238E27FC236}">
                <a16:creationId xmlns:a16="http://schemas.microsoft.com/office/drawing/2014/main" id="{DF4CB196-A707-5A98-65E8-FEF99015DA44}"/>
              </a:ext>
            </a:extLst>
          </p:cNvPr>
          <p:cNvPicPr>
            <a:picLocks noChangeAspect="1"/>
          </p:cNvPicPr>
          <p:nvPr/>
        </p:nvPicPr>
        <p:blipFill>
          <a:blip r:embed="rId8"/>
          <a:stretch>
            <a:fillRect/>
          </a:stretch>
        </p:blipFill>
        <p:spPr>
          <a:xfrm>
            <a:off x="10238901" y="4800600"/>
            <a:ext cx="1143000" cy="1143000"/>
          </a:xfrm>
          <a:prstGeom prst="rect">
            <a:avLst/>
          </a:prstGeom>
          <a:ln w="25400">
            <a:solidFill>
              <a:schemeClr val="tx1"/>
            </a:solidFill>
          </a:ln>
        </p:spPr>
      </p:pic>
    </p:spTree>
    <p:extLst>
      <p:ext uri="{BB962C8B-B14F-4D97-AF65-F5344CB8AC3E}">
        <p14:creationId xmlns:p14="http://schemas.microsoft.com/office/powerpoint/2010/main" val="35776139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BEBAD9-1C63-22D4-9A47-3257693FF44E}"/>
              </a:ext>
            </a:extLst>
          </p:cNvPr>
          <p:cNvSpPr>
            <a:spLocks noGrp="1"/>
          </p:cNvSpPr>
          <p:nvPr>
            <p:ph type="title"/>
          </p:nvPr>
        </p:nvSpPr>
        <p:spPr/>
        <p:txBody>
          <a:bodyPr/>
          <a:lstStyle/>
          <a:p>
            <a:r>
              <a:rPr lang="en-US" dirty="0"/>
              <a:t>FINAL THOUGHT</a:t>
            </a:r>
          </a:p>
        </p:txBody>
      </p:sp>
      <p:sp>
        <p:nvSpPr>
          <p:cNvPr id="4" name="Oval 3">
            <a:extLst>
              <a:ext uri="{FF2B5EF4-FFF2-40B4-BE49-F238E27FC236}">
                <a16:creationId xmlns:a16="http://schemas.microsoft.com/office/drawing/2014/main" id="{E7144CA1-8228-6E87-EB0A-7D386A94626B}"/>
              </a:ext>
            </a:extLst>
          </p:cNvPr>
          <p:cNvSpPr/>
          <p:nvPr/>
        </p:nvSpPr>
        <p:spPr>
          <a:xfrm>
            <a:off x="190500" y="1676400"/>
            <a:ext cx="4038600" cy="4038600"/>
          </a:xfrm>
          <a:prstGeom prst="ellipse">
            <a:avLst/>
          </a:prstGeom>
          <a:solidFill>
            <a:schemeClr val="accent1">
              <a:alpha val="41998"/>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PLATFORMS &amp; DISTRIBUTION</a:t>
            </a:r>
          </a:p>
        </p:txBody>
      </p:sp>
      <p:sp>
        <p:nvSpPr>
          <p:cNvPr id="5" name="Oval 4">
            <a:extLst>
              <a:ext uri="{FF2B5EF4-FFF2-40B4-BE49-F238E27FC236}">
                <a16:creationId xmlns:a16="http://schemas.microsoft.com/office/drawing/2014/main" id="{DC21B621-0AC3-3ECE-3C1F-990BF64A0A95}"/>
              </a:ext>
            </a:extLst>
          </p:cNvPr>
          <p:cNvSpPr/>
          <p:nvPr/>
        </p:nvSpPr>
        <p:spPr>
          <a:xfrm>
            <a:off x="2895600" y="152400"/>
            <a:ext cx="4038600" cy="4038600"/>
          </a:xfrm>
          <a:prstGeom prst="ellipse">
            <a:avLst/>
          </a:prstGeom>
          <a:solidFill>
            <a:srgbClr val="92D050">
              <a:alpha val="40277"/>
            </a:srgb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CONTENT &amp; INTELLECTUAL PROPERTY</a:t>
            </a:r>
          </a:p>
        </p:txBody>
      </p:sp>
      <p:sp>
        <p:nvSpPr>
          <p:cNvPr id="6" name="Oval 5">
            <a:extLst>
              <a:ext uri="{FF2B5EF4-FFF2-40B4-BE49-F238E27FC236}">
                <a16:creationId xmlns:a16="http://schemas.microsoft.com/office/drawing/2014/main" id="{183D1EDE-FBD6-A069-9A98-8428CB05C507}"/>
              </a:ext>
            </a:extLst>
          </p:cNvPr>
          <p:cNvSpPr/>
          <p:nvPr/>
        </p:nvSpPr>
        <p:spPr>
          <a:xfrm>
            <a:off x="3162300" y="2667000"/>
            <a:ext cx="4038600" cy="4038600"/>
          </a:xfrm>
          <a:prstGeom prst="ellipse">
            <a:avLst/>
          </a:prstGeom>
          <a:solidFill>
            <a:srgbClr val="0070C0">
              <a:alpha val="44000"/>
            </a:srgb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MEDIA CREATION TOOLS &amp; TECHNIQUES</a:t>
            </a:r>
          </a:p>
        </p:txBody>
      </p:sp>
      <p:sp>
        <p:nvSpPr>
          <p:cNvPr id="7" name="Rectangle 6">
            <a:extLst>
              <a:ext uri="{FF2B5EF4-FFF2-40B4-BE49-F238E27FC236}">
                <a16:creationId xmlns:a16="http://schemas.microsoft.com/office/drawing/2014/main" id="{0E995526-ADE7-1E98-7373-F3E8F2D94D25}"/>
              </a:ext>
            </a:extLst>
          </p:cNvPr>
          <p:cNvSpPr/>
          <p:nvPr/>
        </p:nvSpPr>
        <p:spPr>
          <a:xfrm>
            <a:off x="7467600" y="2171700"/>
            <a:ext cx="4191000" cy="1676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STORYTELLING. NEW, UNIQUE, CREATIVE, AWESOME STORYTELLING.</a:t>
            </a:r>
          </a:p>
        </p:txBody>
      </p:sp>
      <p:cxnSp>
        <p:nvCxnSpPr>
          <p:cNvPr id="9" name="Straight Arrow Connector 8">
            <a:extLst>
              <a:ext uri="{FF2B5EF4-FFF2-40B4-BE49-F238E27FC236}">
                <a16:creationId xmlns:a16="http://schemas.microsoft.com/office/drawing/2014/main" id="{BB65194D-7D0E-A6F2-F5A9-9247AB14166D}"/>
              </a:ext>
            </a:extLst>
          </p:cNvPr>
          <p:cNvCxnSpPr>
            <a:cxnSpLocks/>
          </p:cNvCxnSpPr>
          <p:nvPr/>
        </p:nvCxnSpPr>
        <p:spPr>
          <a:xfrm flipH="1">
            <a:off x="3924300" y="3009900"/>
            <a:ext cx="4076700" cy="571501"/>
          </a:xfrm>
          <a:prstGeom prst="straightConnector1">
            <a:avLst/>
          </a:prstGeom>
          <a:ln w="6985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915843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1F0A8FB-3C70-404E-B1AC-15FDC56C47AF}"/>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0440" y="1913965"/>
            <a:ext cx="12176165" cy="3877235"/>
          </a:xfrm>
          <a:prstGeom prst="rect">
            <a:avLst/>
          </a:prstGeom>
        </p:spPr>
      </p:pic>
      <mc:AlternateContent xmlns:mc="http://schemas.openxmlformats.org/markup-compatibility/2006" xmlns:p14="http://schemas.microsoft.com/office/powerpoint/2010/main">
        <mc:Choice Requires="p14">
          <p:contentPart p14:bwMode="auto" r:id="rId4">
            <p14:nvContentPartPr>
              <p14:cNvPr id="7" name="Ink 6">
                <a:extLst>
                  <a:ext uri="{FF2B5EF4-FFF2-40B4-BE49-F238E27FC236}">
                    <a16:creationId xmlns:a16="http://schemas.microsoft.com/office/drawing/2014/main" id="{F1728F92-B8BF-47DF-AB4A-239543B79B67}"/>
                  </a:ext>
                </a:extLst>
              </p14:cNvPr>
              <p14:cNvContentPartPr/>
              <p14:nvPr/>
            </p14:nvContentPartPr>
            <p14:xfrm>
              <a:off x="9962056" y="2328374"/>
              <a:ext cx="56880" cy="23040"/>
            </p14:xfrm>
          </p:contentPart>
        </mc:Choice>
        <mc:Fallback xmlns="">
          <p:pic>
            <p:nvPicPr>
              <p:cNvPr id="7" name="Ink 6">
                <a:extLst>
                  <a:ext uri="{FF2B5EF4-FFF2-40B4-BE49-F238E27FC236}">
                    <a16:creationId xmlns:a16="http://schemas.microsoft.com/office/drawing/2014/main" id="{F1728F92-B8BF-47DF-AB4A-239543B79B67}"/>
                  </a:ext>
                </a:extLst>
              </p:cNvPr>
              <p:cNvPicPr/>
              <p:nvPr/>
            </p:nvPicPr>
            <p:blipFill>
              <a:blip r:embed="rId5"/>
              <a:stretch>
                <a:fillRect/>
              </a:stretch>
            </p:blipFill>
            <p:spPr>
              <a:xfrm>
                <a:off x="9953416" y="2319734"/>
                <a:ext cx="74520" cy="4068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8" name="Ink 7">
                <a:extLst>
                  <a:ext uri="{FF2B5EF4-FFF2-40B4-BE49-F238E27FC236}">
                    <a16:creationId xmlns:a16="http://schemas.microsoft.com/office/drawing/2014/main" id="{4BBCDD99-E9BD-49E8-8DDE-728ED3C21CAF}"/>
                  </a:ext>
                </a:extLst>
              </p14:cNvPr>
              <p14:cNvContentPartPr/>
              <p14:nvPr/>
            </p14:nvContentPartPr>
            <p14:xfrm>
              <a:off x="10139536" y="2387774"/>
              <a:ext cx="43200" cy="6480"/>
            </p14:xfrm>
          </p:contentPart>
        </mc:Choice>
        <mc:Fallback xmlns="">
          <p:pic>
            <p:nvPicPr>
              <p:cNvPr id="8" name="Ink 7">
                <a:extLst>
                  <a:ext uri="{FF2B5EF4-FFF2-40B4-BE49-F238E27FC236}">
                    <a16:creationId xmlns:a16="http://schemas.microsoft.com/office/drawing/2014/main" id="{4BBCDD99-E9BD-49E8-8DDE-728ED3C21CAF}"/>
                  </a:ext>
                </a:extLst>
              </p:cNvPr>
              <p:cNvPicPr/>
              <p:nvPr/>
            </p:nvPicPr>
            <p:blipFill>
              <a:blip r:embed="rId7"/>
              <a:stretch>
                <a:fillRect/>
              </a:stretch>
            </p:blipFill>
            <p:spPr>
              <a:xfrm>
                <a:off x="10130896" y="2378774"/>
                <a:ext cx="60840" cy="24120"/>
              </a:xfrm>
              <a:prstGeom prst="rect">
                <a:avLst/>
              </a:prstGeom>
            </p:spPr>
          </p:pic>
        </mc:Fallback>
      </mc:AlternateContent>
      <p:sp>
        <p:nvSpPr>
          <p:cNvPr id="58" name="Rectangle 57">
            <a:extLst>
              <a:ext uri="{FF2B5EF4-FFF2-40B4-BE49-F238E27FC236}">
                <a16:creationId xmlns:a16="http://schemas.microsoft.com/office/drawing/2014/main" id="{1E04459B-77E0-4E93-B581-751442D7DA5B}"/>
              </a:ext>
            </a:extLst>
          </p:cNvPr>
          <p:cNvSpPr/>
          <p:nvPr/>
        </p:nvSpPr>
        <p:spPr>
          <a:xfrm>
            <a:off x="-10459" y="-1"/>
            <a:ext cx="12197064" cy="1913965"/>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mc:AlternateContent xmlns:mc="http://schemas.openxmlformats.org/markup-compatibility/2006" xmlns:p14="http://schemas.microsoft.com/office/powerpoint/2010/main">
        <mc:Choice Requires="p14">
          <p:contentPart p14:bwMode="auto" r:id="rId8">
            <p14:nvContentPartPr>
              <p14:cNvPr id="66" name="Ink 65">
                <a:extLst>
                  <a:ext uri="{FF2B5EF4-FFF2-40B4-BE49-F238E27FC236}">
                    <a16:creationId xmlns:a16="http://schemas.microsoft.com/office/drawing/2014/main" id="{FEF650A6-00DE-4A82-99D4-1267A4D1DAA9}"/>
                  </a:ext>
                </a:extLst>
              </p14:cNvPr>
              <p14:cNvContentPartPr/>
              <p14:nvPr/>
            </p14:nvContentPartPr>
            <p14:xfrm>
              <a:off x="4967275" y="946334"/>
              <a:ext cx="12240" cy="7920"/>
            </p14:xfrm>
          </p:contentPart>
        </mc:Choice>
        <mc:Fallback xmlns="">
          <p:pic>
            <p:nvPicPr>
              <p:cNvPr id="66" name="Ink 65">
                <a:extLst>
                  <a:ext uri="{FF2B5EF4-FFF2-40B4-BE49-F238E27FC236}">
                    <a16:creationId xmlns:a16="http://schemas.microsoft.com/office/drawing/2014/main" id="{FEF650A6-00DE-4A82-99D4-1267A4D1DAA9}"/>
                  </a:ext>
                </a:extLst>
              </p:cNvPr>
              <p:cNvPicPr/>
              <p:nvPr/>
            </p:nvPicPr>
            <p:blipFill>
              <a:blip r:embed="rId9"/>
              <a:stretch>
                <a:fillRect/>
              </a:stretch>
            </p:blipFill>
            <p:spPr>
              <a:xfrm>
                <a:off x="4958275" y="937694"/>
                <a:ext cx="29880" cy="25560"/>
              </a:xfrm>
              <a:prstGeom prst="rect">
                <a:avLst/>
              </a:prstGeom>
            </p:spPr>
          </p:pic>
        </mc:Fallback>
      </mc:AlternateContent>
      <p:sp>
        <p:nvSpPr>
          <p:cNvPr id="70" name="TextBox 69">
            <a:extLst>
              <a:ext uri="{FF2B5EF4-FFF2-40B4-BE49-F238E27FC236}">
                <a16:creationId xmlns:a16="http://schemas.microsoft.com/office/drawing/2014/main" id="{CA8EC058-F3D3-4E5F-9283-49488EB574B1}"/>
              </a:ext>
            </a:extLst>
          </p:cNvPr>
          <p:cNvSpPr txBox="1"/>
          <p:nvPr/>
        </p:nvSpPr>
        <p:spPr>
          <a:xfrm>
            <a:off x="-20919" y="1371600"/>
            <a:ext cx="12228441" cy="738664"/>
          </a:xfrm>
          <a:prstGeom prst="rect">
            <a:avLst/>
          </a:prstGeom>
          <a:noFill/>
        </p:spPr>
        <p:txBody>
          <a:bodyPr wrap="square" rtlCol="0">
            <a:spAutoFit/>
          </a:bodyPr>
          <a:lstStyle/>
          <a:p>
            <a:pPr algn="ctr"/>
            <a:r>
              <a:rPr lang="en-US" sz="2000" b="1" dirty="0"/>
              <a:t>ANDYWORLD.IO | PROFESSORANDREWPHELPS.NET | @ANDYMPHELPS | ANDYMPHELPS@GMAIL.COM</a:t>
            </a:r>
          </a:p>
          <a:p>
            <a:pPr algn="ctr"/>
            <a:endParaRPr lang="en-US" sz="2200" b="1" kern="1200" dirty="0">
              <a:solidFill>
                <a:schemeClr val="tx1"/>
              </a:solidFill>
              <a:latin typeface="+mn-lt"/>
              <a:ea typeface="+mn-ea"/>
              <a:cs typeface="+mn-cs"/>
            </a:endParaRPr>
          </a:p>
        </p:txBody>
      </p:sp>
      <p:cxnSp>
        <p:nvCxnSpPr>
          <p:cNvPr id="73" name="Straight Arrow Connector 72">
            <a:extLst>
              <a:ext uri="{FF2B5EF4-FFF2-40B4-BE49-F238E27FC236}">
                <a16:creationId xmlns:a16="http://schemas.microsoft.com/office/drawing/2014/main" id="{7A622C22-96FE-455C-9B77-6091407AB65C}"/>
              </a:ext>
            </a:extLst>
          </p:cNvPr>
          <p:cNvCxnSpPr>
            <a:cxnSpLocks/>
          </p:cNvCxnSpPr>
          <p:nvPr/>
        </p:nvCxnSpPr>
        <p:spPr>
          <a:xfrm>
            <a:off x="-5064" y="1219200"/>
            <a:ext cx="12197064" cy="0"/>
          </a:xfrm>
          <a:prstGeom prst="straightConnector1">
            <a:avLst/>
          </a:prstGeom>
          <a:ln w="38100">
            <a:solidFill>
              <a:schemeClr val="tx1"/>
            </a:solidFill>
          </a:ln>
        </p:spPr>
        <p:style>
          <a:lnRef idx="1">
            <a:schemeClr val="dk1"/>
          </a:lnRef>
          <a:fillRef idx="0">
            <a:schemeClr val="dk1"/>
          </a:fillRef>
          <a:effectRef idx="0">
            <a:schemeClr val="dk1"/>
          </a:effectRef>
          <a:fontRef idx="minor">
            <a:schemeClr val="tx1"/>
          </a:fontRef>
        </p:style>
      </p:cxnSp>
      <p:cxnSp>
        <p:nvCxnSpPr>
          <p:cNvPr id="76" name="Straight Arrow Connector 75">
            <a:extLst>
              <a:ext uri="{FF2B5EF4-FFF2-40B4-BE49-F238E27FC236}">
                <a16:creationId xmlns:a16="http://schemas.microsoft.com/office/drawing/2014/main" id="{A40A3F19-CFC8-4019-9B25-87CBBB28B508}"/>
              </a:ext>
            </a:extLst>
          </p:cNvPr>
          <p:cNvCxnSpPr>
            <a:cxnSpLocks/>
          </p:cNvCxnSpPr>
          <p:nvPr/>
        </p:nvCxnSpPr>
        <p:spPr>
          <a:xfrm>
            <a:off x="0" y="1913964"/>
            <a:ext cx="12197064" cy="0"/>
          </a:xfrm>
          <a:prstGeom prst="straightConnector1">
            <a:avLst/>
          </a:prstGeom>
          <a:ln w="38100">
            <a:solidFill>
              <a:schemeClr val="tx1"/>
            </a:solidFill>
          </a:ln>
        </p:spPr>
        <p:style>
          <a:lnRef idx="1">
            <a:schemeClr val="dk1"/>
          </a:lnRef>
          <a:fillRef idx="0">
            <a:schemeClr val="dk1"/>
          </a:fillRef>
          <a:effectRef idx="0">
            <a:schemeClr val="dk1"/>
          </a:effectRef>
          <a:fontRef idx="minor">
            <a:schemeClr val="tx1"/>
          </a:fontRef>
        </p:style>
      </p:cxnSp>
      <p:cxnSp>
        <p:nvCxnSpPr>
          <p:cNvPr id="77" name="Straight Arrow Connector 76">
            <a:extLst>
              <a:ext uri="{FF2B5EF4-FFF2-40B4-BE49-F238E27FC236}">
                <a16:creationId xmlns:a16="http://schemas.microsoft.com/office/drawing/2014/main" id="{3AE0FC50-91FF-45C3-BCBC-2315CF014985}"/>
              </a:ext>
            </a:extLst>
          </p:cNvPr>
          <p:cNvCxnSpPr>
            <a:cxnSpLocks/>
          </p:cNvCxnSpPr>
          <p:nvPr/>
        </p:nvCxnSpPr>
        <p:spPr>
          <a:xfrm>
            <a:off x="-10459" y="5791200"/>
            <a:ext cx="12197064" cy="0"/>
          </a:xfrm>
          <a:prstGeom prst="straightConnector1">
            <a:avLst/>
          </a:prstGeom>
          <a:ln w="38100">
            <a:solidFill>
              <a:schemeClr val="tx1"/>
            </a:solidFill>
          </a:ln>
        </p:spPr>
        <p:style>
          <a:lnRef idx="1">
            <a:schemeClr val="dk1"/>
          </a:lnRef>
          <a:fillRef idx="0">
            <a:schemeClr val="dk1"/>
          </a:fillRef>
          <a:effectRef idx="0">
            <a:schemeClr val="dk1"/>
          </a:effectRef>
          <a:fontRef idx="minor">
            <a:schemeClr val="tx1"/>
          </a:fontRef>
        </p:style>
      </p:cxnSp>
      <p:sp>
        <p:nvSpPr>
          <p:cNvPr id="11" name="Rectangle 10">
            <a:extLst>
              <a:ext uri="{FF2B5EF4-FFF2-40B4-BE49-F238E27FC236}">
                <a16:creationId xmlns:a16="http://schemas.microsoft.com/office/drawing/2014/main" id="{2A6649D9-33DC-4E50-9F5F-013FB73F352D}"/>
              </a:ext>
            </a:extLst>
          </p:cNvPr>
          <p:cNvSpPr/>
          <p:nvPr/>
        </p:nvSpPr>
        <p:spPr>
          <a:xfrm>
            <a:off x="-17532" y="4965807"/>
            <a:ext cx="12199092" cy="838200"/>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2">
                    <a:lumMod val="90000"/>
                  </a:schemeClr>
                </a:solidFill>
              </a:rPr>
              <a:t>Thanks &amp; Questions</a:t>
            </a:r>
          </a:p>
        </p:txBody>
      </p:sp>
      <p:cxnSp>
        <p:nvCxnSpPr>
          <p:cNvPr id="12" name="Straight Connector 11">
            <a:extLst>
              <a:ext uri="{FF2B5EF4-FFF2-40B4-BE49-F238E27FC236}">
                <a16:creationId xmlns:a16="http://schemas.microsoft.com/office/drawing/2014/main" id="{ED38947A-8882-4CBF-8A21-C5FA875B722D}"/>
              </a:ext>
            </a:extLst>
          </p:cNvPr>
          <p:cNvCxnSpPr/>
          <p:nvPr/>
        </p:nvCxnSpPr>
        <p:spPr>
          <a:xfrm>
            <a:off x="-17532" y="5804007"/>
            <a:ext cx="121920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90905E48-5467-401A-A173-CFD7F7B0B0AB}"/>
              </a:ext>
            </a:extLst>
          </p:cNvPr>
          <p:cNvCxnSpPr/>
          <p:nvPr/>
        </p:nvCxnSpPr>
        <p:spPr>
          <a:xfrm>
            <a:off x="-17532" y="4972895"/>
            <a:ext cx="121920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728757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email">
            <a:extLst>
              <a:ext uri="{28A0092B-C50C-407E-A947-70E740481C1C}">
                <a14:useLocalDpi xmlns:a14="http://schemas.microsoft.com/office/drawing/2010/main"/>
              </a:ext>
            </a:extLst>
          </a:blip>
          <a:srcRect l="-7628" b="-98436"/>
          <a:stretch/>
        </p:blipFill>
        <p:spPr>
          <a:xfrm>
            <a:off x="-457200" y="2362200"/>
            <a:ext cx="6426398" cy="4284265"/>
          </a:xfrm>
          <a:prstGeom prst="rect">
            <a:avLst/>
          </a:prstGeom>
        </p:spPr>
      </p:pic>
      <p:pic>
        <p:nvPicPr>
          <p:cNvPr id="7" name="Picture 6"/>
          <p:cNvPicPr>
            <a:picLocks noChangeAspect="1"/>
          </p:cNvPicPr>
          <p:nvPr/>
        </p:nvPicPr>
        <p:blipFill rotWithShape="1">
          <a:blip r:embed="rId3" cstate="email">
            <a:extLst>
              <a:ext uri="{28A0092B-C50C-407E-A947-70E740481C1C}">
                <a14:useLocalDpi xmlns:a14="http://schemas.microsoft.com/office/drawing/2010/main"/>
              </a:ext>
            </a:extLst>
          </a:blip>
          <a:srcRect t="-103174" r="-4919"/>
          <a:stretch/>
        </p:blipFill>
        <p:spPr>
          <a:xfrm>
            <a:off x="6019800" y="177800"/>
            <a:ext cx="6477000" cy="4318000"/>
          </a:xfrm>
          <a:prstGeom prst="rect">
            <a:avLst/>
          </a:prstGeom>
        </p:spPr>
      </p:pic>
      <p:cxnSp>
        <p:nvCxnSpPr>
          <p:cNvPr id="8" name="Straight Connector 7"/>
          <p:cNvCxnSpPr/>
          <p:nvPr/>
        </p:nvCxnSpPr>
        <p:spPr>
          <a:xfrm>
            <a:off x="0" y="4495800"/>
            <a:ext cx="121920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0" y="2362200"/>
            <a:ext cx="128778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pic>
        <p:nvPicPr>
          <p:cNvPr id="4" name="Picture 2" descr="C:\Users\Andrew Phelps\Desktop\andy_pac_man.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191000" y="1752600"/>
            <a:ext cx="3737102" cy="3721464"/>
          </a:xfrm>
          <a:prstGeom prst="rect">
            <a:avLst/>
          </a:prstGeom>
          <a:noFill/>
          <a:ln w="15875">
            <a:solidFill>
              <a:schemeClr val="tx1"/>
            </a:solidFill>
          </a:ln>
          <a:effectLst>
            <a:outerShdw blurRad="355600" sx="116000" sy="116000" algn="ctr" rotWithShape="0">
              <a:prstClr val="black">
                <a:alpha val="77000"/>
              </a:prstClr>
            </a:outerShdw>
          </a:effectLst>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76200" y="972074"/>
            <a:ext cx="12192000" cy="1293028"/>
          </a:xfrm>
        </p:spPr>
        <p:txBody>
          <a:bodyPr/>
          <a:lstStyle/>
          <a:p>
            <a:pPr algn="ctr"/>
            <a:r>
              <a:rPr lang="en-US" dirty="0"/>
              <a:t>HI, I’m ANDY</a:t>
            </a:r>
          </a:p>
        </p:txBody>
      </p:sp>
      <p:sp>
        <p:nvSpPr>
          <p:cNvPr id="3" name="Rectangle 2">
            <a:extLst>
              <a:ext uri="{FF2B5EF4-FFF2-40B4-BE49-F238E27FC236}">
                <a16:creationId xmlns:a16="http://schemas.microsoft.com/office/drawing/2014/main" id="{D2A818FA-A026-33D8-9D9C-B3554313E16B}"/>
              </a:ext>
            </a:extLst>
          </p:cNvPr>
          <p:cNvSpPr/>
          <p:nvPr/>
        </p:nvSpPr>
        <p:spPr>
          <a:xfrm>
            <a:off x="0" y="4495800"/>
            <a:ext cx="3886200" cy="9782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dirty="0"/>
              <a:t>I’ve NEVER had a day without games…</a:t>
            </a:r>
          </a:p>
        </p:txBody>
      </p:sp>
      <p:sp>
        <p:nvSpPr>
          <p:cNvPr id="10" name="Rectangle 9">
            <a:extLst>
              <a:ext uri="{FF2B5EF4-FFF2-40B4-BE49-F238E27FC236}">
                <a16:creationId xmlns:a16="http://schemas.microsoft.com/office/drawing/2014/main" id="{E8934A65-4211-FC40-BD9F-E17C008FE4F2}"/>
              </a:ext>
            </a:extLst>
          </p:cNvPr>
          <p:cNvSpPr/>
          <p:nvPr/>
        </p:nvSpPr>
        <p:spPr>
          <a:xfrm>
            <a:off x="8153400" y="4508136"/>
            <a:ext cx="3546602" cy="9782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t>I’ve NEVER had a day without movies…</a:t>
            </a:r>
          </a:p>
        </p:txBody>
      </p:sp>
    </p:spTree>
    <p:extLst>
      <p:ext uri="{BB962C8B-B14F-4D97-AF65-F5344CB8AC3E}">
        <p14:creationId xmlns:p14="http://schemas.microsoft.com/office/powerpoint/2010/main" val="40390720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175F17E-F3AD-B191-FF54-A1042ED58C71}"/>
              </a:ext>
            </a:extLst>
          </p:cNvPr>
          <p:cNvPicPr>
            <a:picLocks noChangeAspect="1"/>
          </p:cNvPicPr>
          <p:nvPr/>
        </p:nvPicPr>
        <p:blipFill>
          <a:blip r:embed="rId3"/>
          <a:stretch>
            <a:fillRect/>
          </a:stretch>
        </p:blipFill>
        <p:spPr>
          <a:xfrm>
            <a:off x="-9720" y="76280"/>
            <a:ext cx="5169509" cy="5253563"/>
          </a:xfrm>
          <a:prstGeom prst="rect">
            <a:avLst/>
          </a:prstGeom>
        </p:spPr>
      </p:pic>
      <p:sp>
        <p:nvSpPr>
          <p:cNvPr id="42" name="Rectangle 41"/>
          <p:cNvSpPr/>
          <p:nvPr/>
        </p:nvSpPr>
        <p:spPr bwMode="auto">
          <a:xfrm>
            <a:off x="-9719" y="2131139"/>
            <a:ext cx="5191319" cy="3226464"/>
          </a:xfrm>
          <a:prstGeom prst="rect">
            <a:avLst/>
          </a:prstGeom>
          <a:gradFill>
            <a:gsLst>
              <a:gs pos="0">
                <a:schemeClr val="accent1">
                  <a:lumMod val="5000"/>
                  <a:lumOff val="95000"/>
                  <a:alpha val="0"/>
                </a:schemeClr>
              </a:gs>
              <a:gs pos="65000">
                <a:schemeClr val="tx1">
                  <a:alpha val="94000"/>
                </a:schemeClr>
              </a:gs>
              <a:gs pos="100000">
                <a:schemeClr val="tx1"/>
              </a:gs>
            </a:gsLst>
            <a:lin ang="5400000" scaled="1"/>
          </a:gra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algn="r" defTabSz="1219170" fontAlgn="base">
              <a:spcBef>
                <a:spcPct val="0"/>
              </a:spcBef>
              <a:spcAft>
                <a:spcPct val="0"/>
              </a:spcAft>
            </a:pPr>
            <a:endParaRPr kumimoji="1" lang="en-US" sz="3200" dirty="0">
              <a:latin typeface="Verdana" pitchFamily="45" charset="0"/>
            </a:endParaRPr>
          </a:p>
        </p:txBody>
      </p:sp>
      <p:cxnSp>
        <p:nvCxnSpPr>
          <p:cNvPr id="35" name="Straight Connector 34"/>
          <p:cNvCxnSpPr>
            <a:cxnSpLocks/>
          </p:cNvCxnSpPr>
          <p:nvPr/>
        </p:nvCxnSpPr>
        <p:spPr bwMode="auto">
          <a:xfrm>
            <a:off x="5181599" y="27026"/>
            <a:ext cx="0" cy="5330577"/>
          </a:xfrm>
          <a:prstGeom prst="line">
            <a:avLst/>
          </a:prstGeom>
          <a:solidFill>
            <a:schemeClr val="accent1"/>
          </a:solidFill>
          <a:ln w="69850" cap="flat" cmpd="sng" algn="ctr">
            <a:solidFill>
              <a:schemeClr val="tx1"/>
            </a:solidFill>
            <a:prstDash val="solid"/>
            <a:round/>
            <a:headEnd type="none" w="med" len="med"/>
            <a:tailEnd type="none" w="med" len="med"/>
          </a:ln>
          <a:effectLst/>
        </p:spPr>
      </p:cxnSp>
      <p:sp>
        <p:nvSpPr>
          <p:cNvPr id="6145" name="Title 1"/>
          <p:cNvSpPr>
            <a:spLocks noGrp="1"/>
          </p:cNvSpPr>
          <p:nvPr>
            <p:ph type="title"/>
          </p:nvPr>
        </p:nvSpPr>
        <p:spPr bwMode="auto">
          <a:xfrm>
            <a:off x="12367" y="3825018"/>
            <a:ext cx="5143832" cy="112618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121920" tIns="60960" rIns="121920" bIns="60960" numCol="1" anchor="t" anchorCtr="0" compatLnSpc="1">
            <a:prstTxWarp prst="textNoShape">
              <a:avLst/>
            </a:prstTxWarp>
          </a:bodyPr>
          <a:lstStyle/>
          <a:p>
            <a:pPr algn="ctr"/>
            <a:r>
              <a:rPr lang="en-US" altLang="en-US" sz="3600" b="1" dirty="0">
                <a:solidFill>
                  <a:schemeClr val="bg1"/>
                </a:solidFill>
                <a:ea typeface="ヒラギノ角ゴ Pro W3" charset="-128"/>
                <a:cs typeface="ヒラギノ角ゴ Pro W3" charset="-128"/>
              </a:rPr>
              <a:t>A HISTORY OF GAMES &amp; INTERACTIVE MEDIA</a:t>
            </a:r>
            <a:br>
              <a:rPr lang="en-US" altLang="en-US" sz="3600" b="1" dirty="0">
                <a:solidFill>
                  <a:schemeClr val="bg1"/>
                </a:solidFill>
                <a:ea typeface="ヒラギノ角ゴ Pro W3" charset="-128"/>
                <a:cs typeface="ヒラギノ角ゴ Pro W3" charset="-128"/>
              </a:rPr>
            </a:br>
            <a:r>
              <a:rPr lang="en-US" altLang="en-US" sz="3600" b="1" dirty="0">
                <a:solidFill>
                  <a:schemeClr val="bg1"/>
                </a:solidFill>
                <a:ea typeface="ヒラギノ角ゴ Pro W3" charset="-128"/>
                <a:cs typeface="ヒラギノ角ゴ Pro W3" charset="-128"/>
              </a:rPr>
              <a:t>1999-202X</a:t>
            </a:r>
          </a:p>
        </p:txBody>
      </p:sp>
      <p:sp>
        <p:nvSpPr>
          <p:cNvPr id="2" name="Rectangle 1"/>
          <p:cNvSpPr/>
          <p:nvPr/>
        </p:nvSpPr>
        <p:spPr bwMode="auto">
          <a:xfrm>
            <a:off x="7017467" y="6927"/>
            <a:ext cx="5181600" cy="406400"/>
          </a:xfrm>
          <a:prstGeom prst="rect">
            <a:avLst/>
          </a:prstGeom>
          <a:solidFill>
            <a:schemeClr val="bg1">
              <a:lumMod val="50000"/>
            </a:schemeClr>
          </a:solidFill>
          <a:ln w="9525" cap="flat" cmpd="sng" algn="ctr">
            <a:solidFill>
              <a:schemeClr val="tx1"/>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1219170" fontAlgn="base">
              <a:spcBef>
                <a:spcPct val="0"/>
              </a:spcBef>
              <a:spcAft>
                <a:spcPct val="0"/>
              </a:spcAft>
            </a:pPr>
            <a:r>
              <a:rPr kumimoji="1" lang="en-US" sz="1867" b="1" dirty="0">
                <a:latin typeface="Verdana" pitchFamily="45" charset="0"/>
              </a:rPr>
              <a:t>First course in games programming</a:t>
            </a:r>
          </a:p>
        </p:txBody>
      </p:sp>
      <p:sp>
        <p:nvSpPr>
          <p:cNvPr id="8" name="Rectangle 7"/>
          <p:cNvSpPr/>
          <p:nvPr/>
        </p:nvSpPr>
        <p:spPr bwMode="auto">
          <a:xfrm>
            <a:off x="7010399" y="406481"/>
            <a:ext cx="5181600" cy="406400"/>
          </a:xfrm>
          <a:prstGeom prst="rect">
            <a:avLst/>
          </a:prstGeom>
          <a:solidFill>
            <a:schemeClr val="bg1">
              <a:lumMod val="75000"/>
            </a:schemeClr>
          </a:solidFill>
          <a:ln w="9525" cap="flat" cmpd="sng" algn="ctr">
            <a:solidFill>
              <a:schemeClr val="tx1"/>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1219170" fontAlgn="base">
              <a:spcBef>
                <a:spcPct val="0"/>
              </a:spcBef>
              <a:spcAft>
                <a:spcPct val="0"/>
              </a:spcAft>
            </a:pPr>
            <a:r>
              <a:rPr kumimoji="1" lang="en-US" sz="1867" b="1" dirty="0">
                <a:latin typeface="Verdana" pitchFamily="45" charset="0"/>
              </a:rPr>
              <a:t>Electronic Gaming Society</a:t>
            </a:r>
          </a:p>
        </p:txBody>
      </p:sp>
      <p:sp>
        <p:nvSpPr>
          <p:cNvPr id="9" name="Rectangle 8"/>
          <p:cNvSpPr/>
          <p:nvPr/>
        </p:nvSpPr>
        <p:spPr bwMode="auto">
          <a:xfrm>
            <a:off x="7010399" y="1204426"/>
            <a:ext cx="5181600" cy="406400"/>
          </a:xfrm>
          <a:prstGeom prst="rect">
            <a:avLst/>
          </a:prstGeom>
          <a:solidFill>
            <a:schemeClr val="bg1">
              <a:lumMod val="60000"/>
              <a:lumOff val="40000"/>
            </a:schemeClr>
          </a:solidFill>
          <a:ln w="9525" cap="flat" cmpd="sng" algn="ctr">
            <a:solidFill>
              <a:schemeClr val="tx1"/>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1219170" fontAlgn="base">
              <a:spcBef>
                <a:spcPct val="0"/>
              </a:spcBef>
              <a:spcAft>
                <a:spcPct val="0"/>
              </a:spcAft>
            </a:pPr>
            <a:r>
              <a:rPr lang="en-US" sz="1867" b="1" dirty="0">
                <a:latin typeface="Verdana" pitchFamily="45" charset="0"/>
              </a:rPr>
              <a:t>MSc Game Design &amp; Development</a:t>
            </a:r>
            <a:endParaRPr kumimoji="1" lang="en-US" sz="1867" b="1" dirty="0">
              <a:latin typeface="Verdana" pitchFamily="45" charset="0"/>
            </a:endParaRPr>
          </a:p>
        </p:txBody>
      </p:sp>
      <p:sp>
        <p:nvSpPr>
          <p:cNvPr id="10" name="Rectangle 9"/>
          <p:cNvSpPr/>
          <p:nvPr/>
        </p:nvSpPr>
        <p:spPr bwMode="auto">
          <a:xfrm>
            <a:off x="7010399" y="1603042"/>
            <a:ext cx="5181600" cy="406400"/>
          </a:xfrm>
          <a:prstGeom prst="rect">
            <a:avLst/>
          </a:prstGeom>
          <a:solidFill>
            <a:schemeClr val="bg1">
              <a:lumMod val="40000"/>
              <a:lumOff val="60000"/>
            </a:schemeClr>
          </a:solidFill>
          <a:ln w="9525" cap="flat" cmpd="sng" algn="ctr">
            <a:solidFill>
              <a:schemeClr val="tx1"/>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1219170" fontAlgn="base">
              <a:spcBef>
                <a:spcPct val="0"/>
              </a:spcBef>
              <a:spcAft>
                <a:spcPct val="0"/>
              </a:spcAft>
            </a:pPr>
            <a:r>
              <a:rPr lang="en-US" sz="1867" b="1" dirty="0">
                <a:latin typeface="Verdana" pitchFamily="45" charset="0"/>
              </a:rPr>
              <a:t>BSc Game Design &amp; Development</a:t>
            </a:r>
            <a:endParaRPr kumimoji="1" lang="en-US" sz="1867" b="1" dirty="0">
              <a:latin typeface="Verdana" pitchFamily="45" charset="0"/>
            </a:endParaRPr>
          </a:p>
        </p:txBody>
      </p:sp>
      <p:sp>
        <p:nvSpPr>
          <p:cNvPr id="11" name="Rectangle 10"/>
          <p:cNvSpPr/>
          <p:nvPr/>
        </p:nvSpPr>
        <p:spPr bwMode="auto">
          <a:xfrm>
            <a:off x="7010399" y="1996631"/>
            <a:ext cx="5181600" cy="406400"/>
          </a:xfrm>
          <a:prstGeom prst="rect">
            <a:avLst/>
          </a:prstGeom>
          <a:solidFill>
            <a:schemeClr val="bg1">
              <a:lumMod val="20000"/>
              <a:lumOff val="80000"/>
            </a:schemeClr>
          </a:solidFill>
          <a:ln w="9525" cap="flat" cmpd="sng" algn="ctr">
            <a:solidFill>
              <a:schemeClr val="tx1"/>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1219170" fontAlgn="base">
              <a:spcBef>
                <a:spcPct val="0"/>
              </a:spcBef>
              <a:spcAft>
                <a:spcPct val="0"/>
              </a:spcAft>
            </a:pPr>
            <a:r>
              <a:rPr kumimoji="1" lang="en-US" sz="1867" b="1" dirty="0">
                <a:solidFill>
                  <a:schemeClr val="bg2"/>
                </a:solidFill>
                <a:latin typeface="Verdana" pitchFamily="45" charset="0"/>
              </a:rPr>
              <a:t>Dept. of Interactive Games &amp; Media</a:t>
            </a:r>
          </a:p>
        </p:txBody>
      </p:sp>
      <p:sp>
        <p:nvSpPr>
          <p:cNvPr id="12" name="Rectangle 11"/>
          <p:cNvSpPr/>
          <p:nvPr/>
        </p:nvSpPr>
        <p:spPr bwMode="auto">
          <a:xfrm>
            <a:off x="7007748" y="2389891"/>
            <a:ext cx="5181600" cy="406400"/>
          </a:xfrm>
          <a:prstGeom prst="rect">
            <a:avLst/>
          </a:prstGeom>
          <a:solidFill>
            <a:schemeClr val="accent1">
              <a:lumMod val="20000"/>
              <a:lumOff val="80000"/>
            </a:schemeClr>
          </a:solidFill>
          <a:ln w="9525" cap="flat" cmpd="sng" algn="ctr">
            <a:solidFill>
              <a:schemeClr val="tx1"/>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1219170" fontAlgn="base">
              <a:spcBef>
                <a:spcPct val="0"/>
              </a:spcBef>
              <a:spcAft>
                <a:spcPct val="0"/>
              </a:spcAft>
            </a:pPr>
            <a:r>
              <a:rPr kumimoji="1" lang="en-US" sz="1867" b="1" dirty="0">
                <a:solidFill>
                  <a:schemeClr val="bg2"/>
                </a:solidFill>
                <a:latin typeface="Verdana" pitchFamily="45" charset="0"/>
              </a:rPr>
              <a:t>School of Interactive Games &amp; Media</a:t>
            </a:r>
          </a:p>
        </p:txBody>
      </p:sp>
      <p:sp>
        <p:nvSpPr>
          <p:cNvPr id="13" name="Rectangle 12"/>
          <p:cNvSpPr/>
          <p:nvPr/>
        </p:nvSpPr>
        <p:spPr bwMode="auto">
          <a:xfrm>
            <a:off x="7010399" y="3183311"/>
            <a:ext cx="5181600" cy="731299"/>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1219170" fontAlgn="base">
              <a:spcBef>
                <a:spcPct val="0"/>
              </a:spcBef>
              <a:spcAft>
                <a:spcPct val="0"/>
              </a:spcAft>
            </a:pPr>
            <a:r>
              <a:rPr lang="en-US" sz="1867" b="1" dirty="0">
                <a:solidFill>
                  <a:schemeClr val="bg2"/>
                </a:solidFill>
                <a:latin typeface="Verdana" pitchFamily="45" charset="0"/>
              </a:rPr>
              <a:t>RIT Center for Media, Arts, Games, Interaction &amp; Creativity (MAGIC)</a:t>
            </a:r>
            <a:endParaRPr kumimoji="1" lang="en-US" sz="1867" b="1" dirty="0">
              <a:solidFill>
                <a:schemeClr val="bg2"/>
              </a:solidFill>
              <a:latin typeface="Verdana" pitchFamily="45" charset="0"/>
            </a:endParaRPr>
          </a:p>
        </p:txBody>
      </p:sp>
      <p:sp>
        <p:nvSpPr>
          <p:cNvPr id="14" name="Rectangle 13"/>
          <p:cNvSpPr/>
          <p:nvPr/>
        </p:nvSpPr>
        <p:spPr bwMode="auto">
          <a:xfrm>
            <a:off x="7017467" y="3825018"/>
            <a:ext cx="5181600" cy="406400"/>
          </a:xfrm>
          <a:prstGeom prst="rect">
            <a:avLst/>
          </a:prstGeom>
          <a:solidFill>
            <a:schemeClr val="accent5">
              <a:lumMod val="20000"/>
              <a:lumOff val="80000"/>
            </a:schemeClr>
          </a:solidFill>
          <a:ln w="9525" cap="flat" cmpd="sng" algn="ctr">
            <a:solidFill>
              <a:schemeClr val="tx1"/>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1219170" fontAlgn="base">
              <a:spcBef>
                <a:spcPct val="0"/>
              </a:spcBef>
              <a:spcAft>
                <a:spcPct val="0"/>
              </a:spcAft>
            </a:pPr>
            <a:r>
              <a:rPr lang="en-US" sz="1867" b="1" dirty="0">
                <a:solidFill>
                  <a:schemeClr val="bg2"/>
                </a:solidFill>
                <a:latin typeface="Verdana" pitchFamily="45" charset="0"/>
              </a:rPr>
              <a:t>MAGIC Spell Studios</a:t>
            </a:r>
            <a:r>
              <a:rPr lang="en-US" sz="1867" b="1" baseline="30000" dirty="0">
                <a:solidFill>
                  <a:schemeClr val="bg2"/>
                </a:solidFill>
                <a:latin typeface="Verdana" pitchFamily="45" charset="0"/>
              </a:rPr>
              <a:t>®</a:t>
            </a:r>
            <a:r>
              <a:rPr lang="en-US" sz="1867" b="1" dirty="0">
                <a:solidFill>
                  <a:schemeClr val="bg2"/>
                </a:solidFill>
                <a:latin typeface="Verdana" pitchFamily="45" charset="0"/>
              </a:rPr>
              <a:t>, LLC</a:t>
            </a:r>
            <a:endParaRPr kumimoji="1" lang="en-US" sz="1867" b="1" dirty="0">
              <a:solidFill>
                <a:schemeClr val="bg2"/>
              </a:solidFill>
              <a:latin typeface="Verdana" pitchFamily="45" charset="0"/>
            </a:endParaRPr>
          </a:p>
        </p:txBody>
      </p:sp>
      <p:sp>
        <p:nvSpPr>
          <p:cNvPr id="15" name="Rectangle 14"/>
          <p:cNvSpPr/>
          <p:nvPr/>
        </p:nvSpPr>
        <p:spPr bwMode="auto">
          <a:xfrm>
            <a:off x="7017467" y="4186622"/>
            <a:ext cx="5181600" cy="406400"/>
          </a:xfrm>
          <a:prstGeom prst="rect">
            <a:avLst/>
          </a:prstGeom>
          <a:solidFill>
            <a:schemeClr val="accent5">
              <a:lumMod val="40000"/>
              <a:lumOff val="60000"/>
            </a:schemeClr>
          </a:solidFill>
          <a:ln w="9525" cap="flat" cmpd="sng" algn="ctr">
            <a:solidFill>
              <a:schemeClr val="tx1"/>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1219170" fontAlgn="base">
              <a:spcBef>
                <a:spcPct val="0"/>
              </a:spcBef>
              <a:spcAft>
                <a:spcPct val="0"/>
              </a:spcAft>
            </a:pPr>
            <a:r>
              <a:rPr kumimoji="1" lang="en-US" sz="1867" b="1" dirty="0">
                <a:solidFill>
                  <a:schemeClr val="bg2"/>
                </a:solidFill>
                <a:latin typeface="Verdana" pitchFamily="45" charset="0"/>
              </a:rPr>
              <a:t>$30M MAGIC Spell Studios Facility </a:t>
            </a:r>
          </a:p>
        </p:txBody>
      </p:sp>
      <p:sp>
        <p:nvSpPr>
          <p:cNvPr id="16" name="Rectangle 15"/>
          <p:cNvSpPr/>
          <p:nvPr/>
        </p:nvSpPr>
        <p:spPr bwMode="auto">
          <a:xfrm>
            <a:off x="7014815" y="4548226"/>
            <a:ext cx="5174533" cy="406400"/>
          </a:xfrm>
          <a:prstGeom prst="rect">
            <a:avLst/>
          </a:prstGeom>
          <a:solidFill>
            <a:schemeClr val="accent5">
              <a:lumMod val="60000"/>
              <a:lumOff val="40000"/>
            </a:schemeClr>
          </a:solidFill>
          <a:ln w="9525" cap="flat" cmpd="sng" algn="ctr">
            <a:solidFill>
              <a:schemeClr val="tx1"/>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1219170" fontAlgn="base">
              <a:spcBef>
                <a:spcPct val="0"/>
              </a:spcBef>
              <a:spcAft>
                <a:spcPct val="0"/>
              </a:spcAft>
            </a:pPr>
            <a:r>
              <a:rPr lang="en-US" sz="1867" b="1" dirty="0">
                <a:solidFill>
                  <a:schemeClr val="bg2"/>
                </a:solidFill>
                <a:latin typeface="Verdana" pitchFamily="45" charset="0"/>
              </a:rPr>
              <a:t>NY State Games HUB</a:t>
            </a:r>
            <a:endParaRPr kumimoji="1" lang="en-US" sz="1867" b="1" dirty="0">
              <a:solidFill>
                <a:schemeClr val="bg2"/>
              </a:solidFill>
              <a:latin typeface="Verdana" pitchFamily="45" charset="0"/>
            </a:endParaRPr>
          </a:p>
        </p:txBody>
      </p:sp>
      <p:sp>
        <p:nvSpPr>
          <p:cNvPr id="18" name="Rectangle 17"/>
          <p:cNvSpPr/>
          <p:nvPr/>
        </p:nvSpPr>
        <p:spPr bwMode="auto">
          <a:xfrm>
            <a:off x="7010399" y="801726"/>
            <a:ext cx="5181600" cy="406400"/>
          </a:xfrm>
          <a:prstGeom prst="rect">
            <a:avLst/>
          </a:prstGeom>
          <a:solidFill>
            <a:schemeClr val="tx2">
              <a:lumMod val="25000"/>
            </a:schemeClr>
          </a:solidFill>
          <a:ln w="9525" cap="flat" cmpd="sng" algn="ctr">
            <a:solidFill>
              <a:schemeClr val="tx1"/>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eaLnBrk="1" hangingPunct="1"/>
            <a:r>
              <a:rPr lang="en-US" sz="1867" b="1" dirty="0">
                <a:latin typeface="Verdana" pitchFamily="45" charset="0"/>
              </a:rPr>
              <a:t>CS/IT Concentration in Game Prog</a:t>
            </a:r>
          </a:p>
        </p:txBody>
      </p:sp>
      <p:sp>
        <p:nvSpPr>
          <p:cNvPr id="23" name="Rectangle 22"/>
          <p:cNvSpPr/>
          <p:nvPr/>
        </p:nvSpPr>
        <p:spPr bwMode="auto">
          <a:xfrm>
            <a:off x="5191317" y="6927"/>
            <a:ext cx="1828801" cy="406400"/>
          </a:xfrm>
          <a:prstGeom prst="rect">
            <a:avLst/>
          </a:prstGeom>
          <a:solidFill>
            <a:schemeClr val="bg1">
              <a:lumMod val="50000"/>
            </a:schemeClr>
          </a:solidFill>
          <a:ln w="9525" cap="flat" cmpd="sng" algn="ctr">
            <a:solidFill>
              <a:schemeClr val="tx1"/>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algn="ctr" defTabSz="1219170" fontAlgn="base">
              <a:spcBef>
                <a:spcPct val="0"/>
              </a:spcBef>
              <a:spcAft>
                <a:spcPct val="0"/>
              </a:spcAft>
            </a:pPr>
            <a:r>
              <a:rPr lang="en-US" sz="1867" b="1" dirty="0">
                <a:latin typeface="Verdana" pitchFamily="45" charset="0"/>
              </a:rPr>
              <a:t>2001</a:t>
            </a:r>
            <a:r>
              <a:rPr kumimoji="1" lang="en-US" sz="1867" b="1" dirty="0">
                <a:latin typeface="Verdana" pitchFamily="45" charset="0"/>
              </a:rPr>
              <a:t> programming</a:t>
            </a:r>
          </a:p>
        </p:txBody>
      </p:sp>
      <p:sp>
        <p:nvSpPr>
          <p:cNvPr id="24" name="Rectangle 23"/>
          <p:cNvSpPr/>
          <p:nvPr/>
        </p:nvSpPr>
        <p:spPr bwMode="auto">
          <a:xfrm>
            <a:off x="5191317" y="406481"/>
            <a:ext cx="1821733" cy="406400"/>
          </a:xfrm>
          <a:prstGeom prst="rect">
            <a:avLst/>
          </a:prstGeom>
          <a:solidFill>
            <a:schemeClr val="bg1">
              <a:lumMod val="75000"/>
            </a:schemeClr>
          </a:solidFill>
          <a:ln w="9525" cap="flat" cmpd="sng" algn="ctr">
            <a:solidFill>
              <a:schemeClr val="tx1"/>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algn="ctr" defTabSz="1219170" fontAlgn="base">
              <a:spcBef>
                <a:spcPct val="0"/>
              </a:spcBef>
              <a:spcAft>
                <a:spcPct val="0"/>
              </a:spcAft>
            </a:pPr>
            <a:r>
              <a:rPr lang="en-US" sz="1867" b="1" dirty="0">
                <a:latin typeface="Verdana" pitchFamily="45" charset="0"/>
              </a:rPr>
              <a:t>2002</a:t>
            </a:r>
            <a:endParaRPr kumimoji="1" lang="en-US" sz="1867" b="1" dirty="0">
              <a:latin typeface="Verdana" pitchFamily="45" charset="0"/>
            </a:endParaRPr>
          </a:p>
        </p:txBody>
      </p:sp>
      <p:sp>
        <p:nvSpPr>
          <p:cNvPr id="25" name="Rectangle 24"/>
          <p:cNvSpPr/>
          <p:nvPr/>
        </p:nvSpPr>
        <p:spPr bwMode="auto">
          <a:xfrm>
            <a:off x="5191317" y="1204426"/>
            <a:ext cx="1821733" cy="406400"/>
          </a:xfrm>
          <a:prstGeom prst="rect">
            <a:avLst/>
          </a:prstGeom>
          <a:solidFill>
            <a:schemeClr val="bg1">
              <a:lumMod val="60000"/>
              <a:lumOff val="40000"/>
            </a:schemeClr>
          </a:solidFill>
          <a:ln w="9525" cap="flat" cmpd="sng" algn="ctr">
            <a:solidFill>
              <a:schemeClr val="tx1"/>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algn="ctr" defTabSz="1219170" fontAlgn="base">
              <a:spcBef>
                <a:spcPct val="0"/>
              </a:spcBef>
              <a:spcAft>
                <a:spcPct val="0"/>
              </a:spcAft>
            </a:pPr>
            <a:r>
              <a:rPr kumimoji="1" lang="en-US" sz="1867" b="1" dirty="0">
                <a:latin typeface="Verdana" pitchFamily="45" charset="0"/>
              </a:rPr>
              <a:t>2006</a:t>
            </a:r>
          </a:p>
        </p:txBody>
      </p:sp>
      <p:sp>
        <p:nvSpPr>
          <p:cNvPr id="26" name="Rectangle 25"/>
          <p:cNvSpPr/>
          <p:nvPr/>
        </p:nvSpPr>
        <p:spPr bwMode="auto">
          <a:xfrm>
            <a:off x="5191317" y="1603042"/>
            <a:ext cx="1821733" cy="406400"/>
          </a:xfrm>
          <a:prstGeom prst="rect">
            <a:avLst/>
          </a:prstGeom>
          <a:solidFill>
            <a:schemeClr val="bg1">
              <a:lumMod val="40000"/>
              <a:lumOff val="60000"/>
            </a:schemeClr>
          </a:solidFill>
          <a:ln w="9525" cap="flat" cmpd="sng" algn="ctr">
            <a:solidFill>
              <a:schemeClr val="tx1"/>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algn="ctr" defTabSz="1219170" fontAlgn="base">
              <a:spcBef>
                <a:spcPct val="0"/>
              </a:spcBef>
              <a:spcAft>
                <a:spcPct val="0"/>
              </a:spcAft>
            </a:pPr>
            <a:r>
              <a:rPr kumimoji="1" lang="en-US" sz="1867" b="1" dirty="0">
                <a:latin typeface="Verdana" pitchFamily="45" charset="0"/>
              </a:rPr>
              <a:t>2007</a:t>
            </a:r>
          </a:p>
        </p:txBody>
      </p:sp>
      <p:sp>
        <p:nvSpPr>
          <p:cNvPr id="27" name="Rectangle 26"/>
          <p:cNvSpPr/>
          <p:nvPr/>
        </p:nvSpPr>
        <p:spPr bwMode="auto">
          <a:xfrm>
            <a:off x="5191317" y="1996631"/>
            <a:ext cx="1821733" cy="406400"/>
          </a:xfrm>
          <a:prstGeom prst="rect">
            <a:avLst/>
          </a:prstGeom>
          <a:solidFill>
            <a:schemeClr val="bg1">
              <a:lumMod val="20000"/>
              <a:lumOff val="80000"/>
            </a:schemeClr>
          </a:solidFill>
          <a:ln w="9525" cap="flat" cmpd="sng" algn="ctr">
            <a:solidFill>
              <a:schemeClr val="tx1"/>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algn="ctr" defTabSz="1219170" fontAlgn="base">
              <a:spcBef>
                <a:spcPct val="0"/>
              </a:spcBef>
              <a:spcAft>
                <a:spcPct val="0"/>
              </a:spcAft>
            </a:pPr>
            <a:r>
              <a:rPr lang="en-US" sz="1867" b="1" dirty="0">
                <a:solidFill>
                  <a:schemeClr val="bg2"/>
                </a:solidFill>
                <a:latin typeface="Verdana" pitchFamily="45" charset="0"/>
              </a:rPr>
              <a:t>2009</a:t>
            </a:r>
            <a:endParaRPr kumimoji="1" lang="en-US" sz="1867" b="1" dirty="0">
              <a:solidFill>
                <a:schemeClr val="bg2"/>
              </a:solidFill>
              <a:latin typeface="Verdana" pitchFamily="45" charset="0"/>
            </a:endParaRPr>
          </a:p>
        </p:txBody>
      </p:sp>
      <p:sp>
        <p:nvSpPr>
          <p:cNvPr id="28" name="Rectangle 27"/>
          <p:cNvSpPr/>
          <p:nvPr/>
        </p:nvSpPr>
        <p:spPr bwMode="auto">
          <a:xfrm>
            <a:off x="5191316" y="2389891"/>
            <a:ext cx="1819083" cy="406400"/>
          </a:xfrm>
          <a:prstGeom prst="rect">
            <a:avLst/>
          </a:prstGeom>
          <a:solidFill>
            <a:schemeClr val="accent1">
              <a:lumMod val="20000"/>
              <a:lumOff val="80000"/>
            </a:schemeClr>
          </a:solidFill>
          <a:ln w="9525" cap="flat" cmpd="sng" algn="ctr">
            <a:solidFill>
              <a:schemeClr val="tx1"/>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algn="ctr" defTabSz="1219170" fontAlgn="base">
              <a:spcBef>
                <a:spcPct val="0"/>
              </a:spcBef>
              <a:spcAft>
                <a:spcPct val="0"/>
              </a:spcAft>
            </a:pPr>
            <a:r>
              <a:rPr kumimoji="1" lang="en-US" sz="1867" b="1" dirty="0">
                <a:solidFill>
                  <a:schemeClr val="bg2"/>
                </a:solidFill>
                <a:latin typeface="Verdana" pitchFamily="45" charset="0"/>
              </a:rPr>
              <a:t>2011</a:t>
            </a:r>
          </a:p>
        </p:txBody>
      </p:sp>
      <p:sp>
        <p:nvSpPr>
          <p:cNvPr id="29" name="Rectangle 28"/>
          <p:cNvSpPr/>
          <p:nvPr/>
        </p:nvSpPr>
        <p:spPr bwMode="auto">
          <a:xfrm>
            <a:off x="5191318" y="3183311"/>
            <a:ext cx="1821732" cy="731299"/>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algn="ctr" defTabSz="1219170" fontAlgn="base">
              <a:spcBef>
                <a:spcPct val="0"/>
              </a:spcBef>
              <a:spcAft>
                <a:spcPct val="0"/>
              </a:spcAft>
            </a:pPr>
            <a:r>
              <a:rPr kumimoji="1" lang="en-US" sz="1867" b="1" dirty="0">
                <a:solidFill>
                  <a:schemeClr val="bg2"/>
                </a:solidFill>
                <a:latin typeface="Verdana" pitchFamily="45" charset="0"/>
              </a:rPr>
              <a:t>2013</a:t>
            </a:r>
          </a:p>
        </p:txBody>
      </p:sp>
      <p:sp>
        <p:nvSpPr>
          <p:cNvPr id="30" name="Rectangle 29"/>
          <p:cNvSpPr/>
          <p:nvPr/>
        </p:nvSpPr>
        <p:spPr bwMode="auto">
          <a:xfrm>
            <a:off x="5191318" y="3825018"/>
            <a:ext cx="1828800" cy="406400"/>
          </a:xfrm>
          <a:prstGeom prst="rect">
            <a:avLst/>
          </a:prstGeom>
          <a:solidFill>
            <a:schemeClr val="accent5">
              <a:lumMod val="20000"/>
              <a:lumOff val="80000"/>
            </a:schemeClr>
          </a:solidFill>
          <a:ln w="9525" cap="flat" cmpd="sng" algn="ctr">
            <a:solidFill>
              <a:schemeClr val="tx1"/>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algn="ctr" defTabSz="1219170" fontAlgn="base">
              <a:spcBef>
                <a:spcPct val="0"/>
              </a:spcBef>
              <a:spcAft>
                <a:spcPct val="0"/>
              </a:spcAft>
            </a:pPr>
            <a:r>
              <a:rPr lang="en-US" sz="1867" b="1" dirty="0">
                <a:solidFill>
                  <a:schemeClr val="bg2"/>
                </a:solidFill>
                <a:latin typeface="Verdana" pitchFamily="45" charset="0"/>
              </a:rPr>
              <a:t>2013</a:t>
            </a:r>
            <a:endParaRPr kumimoji="1" lang="en-US" sz="1867" b="1" dirty="0">
              <a:solidFill>
                <a:schemeClr val="bg2"/>
              </a:solidFill>
              <a:latin typeface="Verdana" pitchFamily="45" charset="0"/>
            </a:endParaRPr>
          </a:p>
        </p:txBody>
      </p:sp>
      <p:sp>
        <p:nvSpPr>
          <p:cNvPr id="31" name="Rectangle 30"/>
          <p:cNvSpPr/>
          <p:nvPr/>
        </p:nvSpPr>
        <p:spPr bwMode="auto">
          <a:xfrm>
            <a:off x="5191318" y="4186622"/>
            <a:ext cx="1828800" cy="406400"/>
          </a:xfrm>
          <a:prstGeom prst="rect">
            <a:avLst/>
          </a:prstGeom>
          <a:solidFill>
            <a:schemeClr val="accent5">
              <a:lumMod val="40000"/>
              <a:lumOff val="60000"/>
            </a:schemeClr>
          </a:solidFill>
          <a:ln w="9525" cap="flat" cmpd="sng" algn="ctr">
            <a:solidFill>
              <a:schemeClr val="tx1"/>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algn="ctr" defTabSz="1219170" fontAlgn="base">
              <a:spcBef>
                <a:spcPct val="0"/>
              </a:spcBef>
              <a:spcAft>
                <a:spcPct val="0"/>
              </a:spcAft>
            </a:pPr>
            <a:r>
              <a:rPr kumimoji="1" lang="en-US" sz="1867" b="1" dirty="0">
                <a:solidFill>
                  <a:schemeClr val="bg2"/>
                </a:solidFill>
                <a:latin typeface="Verdana" pitchFamily="45" charset="0"/>
              </a:rPr>
              <a:t>2016</a:t>
            </a:r>
            <a:endParaRPr kumimoji="1" lang="en-US" sz="1867" b="1" dirty="0">
              <a:latin typeface="Verdana" pitchFamily="45" charset="0"/>
            </a:endParaRPr>
          </a:p>
        </p:txBody>
      </p:sp>
      <p:sp>
        <p:nvSpPr>
          <p:cNvPr id="32" name="Rectangle 31"/>
          <p:cNvSpPr/>
          <p:nvPr/>
        </p:nvSpPr>
        <p:spPr bwMode="auto">
          <a:xfrm>
            <a:off x="5191316" y="4548226"/>
            <a:ext cx="1823499" cy="406400"/>
          </a:xfrm>
          <a:prstGeom prst="rect">
            <a:avLst/>
          </a:prstGeom>
          <a:solidFill>
            <a:schemeClr val="accent5">
              <a:lumMod val="60000"/>
              <a:lumOff val="40000"/>
            </a:schemeClr>
          </a:solidFill>
          <a:ln w="9525" cap="flat" cmpd="sng" algn="ctr">
            <a:solidFill>
              <a:schemeClr val="tx1"/>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algn="ctr" defTabSz="1219170" fontAlgn="base">
              <a:spcBef>
                <a:spcPct val="0"/>
              </a:spcBef>
              <a:spcAft>
                <a:spcPct val="0"/>
              </a:spcAft>
            </a:pPr>
            <a:r>
              <a:rPr kumimoji="1" lang="en-US" sz="1867" b="1" dirty="0">
                <a:solidFill>
                  <a:schemeClr val="bg2"/>
                </a:solidFill>
                <a:latin typeface="Verdana" pitchFamily="45" charset="0"/>
              </a:rPr>
              <a:t>2016</a:t>
            </a:r>
          </a:p>
        </p:txBody>
      </p:sp>
      <p:sp>
        <p:nvSpPr>
          <p:cNvPr id="33" name="Rectangle 32"/>
          <p:cNvSpPr/>
          <p:nvPr/>
        </p:nvSpPr>
        <p:spPr bwMode="auto">
          <a:xfrm>
            <a:off x="5191317" y="801726"/>
            <a:ext cx="1821733" cy="406400"/>
          </a:xfrm>
          <a:prstGeom prst="rect">
            <a:avLst/>
          </a:prstGeom>
          <a:solidFill>
            <a:schemeClr val="tx2">
              <a:lumMod val="25000"/>
            </a:schemeClr>
          </a:solidFill>
          <a:ln w="9525" cap="flat" cmpd="sng" algn="ctr">
            <a:solidFill>
              <a:schemeClr val="tx1"/>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algn="ctr" defTabSz="1219170" fontAlgn="base">
              <a:spcBef>
                <a:spcPct val="0"/>
              </a:spcBef>
              <a:spcAft>
                <a:spcPct val="0"/>
              </a:spcAft>
            </a:pPr>
            <a:r>
              <a:rPr kumimoji="1" lang="en-US" sz="1867" b="1" dirty="0">
                <a:latin typeface="Verdana" pitchFamily="45" charset="0"/>
              </a:rPr>
              <a:t>2003</a:t>
            </a:r>
          </a:p>
        </p:txBody>
      </p:sp>
      <p:sp>
        <p:nvSpPr>
          <p:cNvPr id="38" name="Rectangle 37"/>
          <p:cNvSpPr/>
          <p:nvPr/>
        </p:nvSpPr>
        <p:spPr bwMode="auto">
          <a:xfrm>
            <a:off x="7007748" y="2785165"/>
            <a:ext cx="5181600" cy="406400"/>
          </a:xfrm>
          <a:prstGeom prst="rect">
            <a:avLst/>
          </a:prstGeom>
          <a:solidFill>
            <a:schemeClr val="accent1">
              <a:lumMod val="20000"/>
              <a:lumOff val="80000"/>
            </a:schemeClr>
          </a:solidFill>
          <a:ln w="9525" cap="flat" cmpd="sng" algn="ctr">
            <a:solidFill>
              <a:schemeClr val="tx1"/>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1219170" fontAlgn="base">
              <a:spcBef>
                <a:spcPct val="0"/>
              </a:spcBef>
              <a:spcAft>
                <a:spcPct val="0"/>
              </a:spcAft>
            </a:pPr>
            <a:r>
              <a:rPr kumimoji="1" lang="en-US" sz="1867" b="1" dirty="0">
                <a:solidFill>
                  <a:schemeClr val="bg2"/>
                </a:solidFill>
                <a:latin typeface="Verdana" pitchFamily="45" charset="0"/>
              </a:rPr>
              <a:t>Minor in Game Design</a:t>
            </a:r>
          </a:p>
        </p:txBody>
      </p:sp>
      <p:sp>
        <p:nvSpPr>
          <p:cNvPr id="39" name="Rectangle 38"/>
          <p:cNvSpPr/>
          <p:nvPr/>
        </p:nvSpPr>
        <p:spPr bwMode="auto">
          <a:xfrm>
            <a:off x="5191316" y="2785165"/>
            <a:ext cx="1819083" cy="406400"/>
          </a:xfrm>
          <a:prstGeom prst="rect">
            <a:avLst/>
          </a:prstGeom>
          <a:solidFill>
            <a:schemeClr val="accent1">
              <a:lumMod val="20000"/>
              <a:lumOff val="80000"/>
            </a:schemeClr>
          </a:solidFill>
          <a:ln w="9525" cap="flat" cmpd="sng" algn="ctr">
            <a:solidFill>
              <a:schemeClr val="tx1"/>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algn="ctr" defTabSz="1219170" fontAlgn="base">
              <a:spcBef>
                <a:spcPct val="0"/>
              </a:spcBef>
              <a:spcAft>
                <a:spcPct val="0"/>
              </a:spcAft>
            </a:pPr>
            <a:r>
              <a:rPr kumimoji="1" lang="en-US" sz="1867" b="1" dirty="0">
                <a:solidFill>
                  <a:schemeClr val="bg2"/>
                </a:solidFill>
                <a:latin typeface="Verdana" pitchFamily="45" charset="0"/>
              </a:rPr>
              <a:t>2012</a:t>
            </a:r>
          </a:p>
        </p:txBody>
      </p:sp>
      <p:sp>
        <p:nvSpPr>
          <p:cNvPr id="40" name="Rectangle 39"/>
          <p:cNvSpPr/>
          <p:nvPr/>
        </p:nvSpPr>
        <p:spPr bwMode="auto">
          <a:xfrm>
            <a:off x="7005099" y="4951203"/>
            <a:ext cx="5181600" cy="406400"/>
          </a:xfrm>
          <a:prstGeom prst="rect">
            <a:avLst/>
          </a:prstGeom>
          <a:solidFill>
            <a:schemeClr val="accent5">
              <a:lumMod val="75000"/>
            </a:schemeClr>
          </a:solidFill>
          <a:ln w="9525" cap="flat" cmpd="sng" algn="ctr">
            <a:solidFill>
              <a:schemeClr val="tx1"/>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1219170" fontAlgn="base">
              <a:spcBef>
                <a:spcPct val="0"/>
              </a:spcBef>
              <a:spcAft>
                <a:spcPct val="0"/>
              </a:spcAft>
            </a:pPr>
            <a:r>
              <a:rPr lang="en-US" sz="1867" b="1" dirty="0">
                <a:solidFill>
                  <a:schemeClr val="bg2"/>
                </a:solidFill>
                <a:latin typeface="Verdana" pitchFamily="45" charset="0"/>
              </a:rPr>
              <a:t>NY State Games Challenge</a:t>
            </a:r>
            <a:endParaRPr kumimoji="1" lang="en-US" sz="1867" b="1" dirty="0">
              <a:solidFill>
                <a:schemeClr val="bg2"/>
              </a:solidFill>
              <a:latin typeface="Verdana" pitchFamily="45" charset="0"/>
            </a:endParaRPr>
          </a:p>
        </p:txBody>
      </p:sp>
      <p:sp>
        <p:nvSpPr>
          <p:cNvPr id="41" name="Rectangle 40"/>
          <p:cNvSpPr/>
          <p:nvPr/>
        </p:nvSpPr>
        <p:spPr bwMode="auto">
          <a:xfrm>
            <a:off x="5191316" y="4951203"/>
            <a:ext cx="1823499" cy="406400"/>
          </a:xfrm>
          <a:prstGeom prst="rect">
            <a:avLst/>
          </a:prstGeom>
          <a:solidFill>
            <a:schemeClr val="accent5">
              <a:lumMod val="75000"/>
            </a:schemeClr>
          </a:solidFill>
          <a:ln w="9525" cap="flat" cmpd="sng" algn="ctr">
            <a:solidFill>
              <a:schemeClr val="tx1"/>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algn="ctr" defTabSz="1219170" fontAlgn="base">
              <a:spcBef>
                <a:spcPct val="0"/>
              </a:spcBef>
              <a:spcAft>
                <a:spcPct val="0"/>
              </a:spcAft>
            </a:pPr>
            <a:r>
              <a:rPr kumimoji="1" lang="en-US" sz="1867" b="1" dirty="0">
                <a:solidFill>
                  <a:schemeClr val="bg2"/>
                </a:solidFill>
                <a:latin typeface="Verdana" pitchFamily="45" charset="0"/>
              </a:rPr>
              <a:t>2017</a:t>
            </a:r>
          </a:p>
        </p:txBody>
      </p:sp>
      <p:cxnSp>
        <p:nvCxnSpPr>
          <p:cNvPr id="34" name="Straight Connector 33">
            <a:extLst>
              <a:ext uri="{FF2B5EF4-FFF2-40B4-BE49-F238E27FC236}">
                <a16:creationId xmlns:a16="http://schemas.microsoft.com/office/drawing/2014/main" id="{3869E563-C17C-4CE2-8CD8-84F0ABCA0F00}"/>
              </a:ext>
            </a:extLst>
          </p:cNvPr>
          <p:cNvCxnSpPr/>
          <p:nvPr/>
        </p:nvCxnSpPr>
        <p:spPr bwMode="auto">
          <a:xfrm>
            <a:off x="12367" y="5361026"/>
            <a:ext cx="12192000" cy="0"/>
          </a:xfrm>
          <a:prstGeom prst="line">
            <a:avLst/>
          </a:prstGeom>
          <a:solidFill>
            <a:schemeClr val="accent1"/>
          </a:solidFill>
          <a:ln w="73025" cap="flat" cmpd="sng" algn="ctr">
            <a:solidFill>
              <a:schemeClr val="tx1"/>
            </a:solidFill>
            <a:prstDash val="solid"/>
            <a:round/>
            <a:headEnd type="none" w="med" len="med"/>
            <a:tailEnd type="none" w="med" len="med"/>
          </a:ln>
          <a:effectLst/>
        </p:spPr>
      </p:cxnSp>
      <p:cxnSp>
        <p:nvCxnSpPr>
          <p:cNvPr id="19" name="Straight Connector 18"/>
          <p:cNvCxnSpPr/>
          <p:nvPr/>
        </p:nvCxnSpPr>
        <p:spPr bwMode="auto">
          <a:xfrm>
            <a:off x="-1" y="27026"/>
            <a:ext cx="12192000" cy="0"/>
          </a:xfrm>
          <a:prstGeom prst="line">
            <a:avLst/>
          </a:prstGeom>
          <a:solidFill>
            <a:schemeClr val="accent1"/>
          </a:solidFill>
          <a:ln w="73025" cap="flat" cmpd="sng" algn="ctr">
            <a:solidFill>
              <a:schemeClr val="tx1"/>
            </a:solidFill>
            <a:prstDash val="solid"/>
            <a:round/>
            <a:headEnd type="none" w="med" len="med"/>
            <a:tailEnd type="none" w="med" len="med"/>
          </a:ln>
          <a:effectLst/>
        </p:spPr>
      </p:cxnSp>
      <p:sp>
        <p:nvSpPr>
          <p:cNvPr id="37" name="Rectangle 36">
            <a:extLst>
              <a:ext uri="{FF2B5EF4-FFF2-40B4-BE49-F238E27FC236}">
                <a16:creationId xmlns:a16="http://schemas.microsoft.com/office/drawing/2014/main" id="{6FBFFF78-12E4-244D-B481-355996FC90CB}"/>
              </a:ext>
            </a:extLst>
          </p:cNvPr>
          <p:cNvSpPr/>
          <p:nvPr/>
        </p:nvSpPr>
        <p:spPr bwMode="auto">
          <a:xfrm>
            <a:off x="7020118" y="5392208"/>
            <a:ext cx="5181600" cy="395567"/>
          </a:xfrm>
          <a:prstGeom prst="rect">
            <a:avLst/>
          </a:prstGeom>
          <a:solidFill>
            <a:srgbClr val="00B0F0"/>
          </a:solidFill>
          <a:ln w="9525" cap="flat" cmpd="sng" algn="ctr">
            <a:solidFill>
              <a:schemeClr val="tx1"/>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1219170" fontAlgn="base">
              <a:spcBef>
                <a:spcPct val="0"/>
              </a:spcBef>
              <a:spcAft>
                <a:spcPct val="0"/>
              </a:spcAft>
            </a:pPr>
            <a:r>
              <a:rPr kumimoji="1" lang="en-US" sz="1867" b="1" dirty="0">
                <a:solidFill>
                  <a:schemeClr val="bg2"/>
                </a:solidFill>
                <a:latin typeface="Verdana" pitchFamily="45" charset="0"/>
              </a:rPr>
              <a:t>American University Game Center</a:t>
            </a:r>
          </a:p>
        </p:txBody>
      </p:sp>
      <p:sp>
        <p:nvSpPr>
          <p:cNvPr id="43" name="Rectangle 42">
            <a:extLst>
              <a:ext uri="{FF2B5EF4-FFF2-40B4-BE49-F238E27FC236}">
                <a16:creationId xmlns:a16="http://schemas.microsoft.com/office/drawing/2014/main" id="{ACA1817E-819D-E343-BF8F-2D07621A68E6}"/>
              </a:ext>
            </a:extLst>
          </p:cNvPr>
          <p:cNvSpPr/>
          <p:nvPr/>
        </p:nvSpPr>
        <p:spPr bwMode="auto">
          <a:xfrm>
            <a:off x="4191001" y="5392207"/>
            <a:ext cx="2838834" cy="422477"/>
          </a:xfrm>
          <a:prstGeom prst="rect">
            <a:avLst/>
          </a:prstGeom>
          <a:solidFill>
            <a:srgbClr val="00B0F0"/>
          </a:solidFill>
          <a:ln w="9525" cap="flat" cmpd="sng" algn="ctr">
            <a:solidFill>
              <a:schemeClr val="tx1"/>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algn="ctr" defTabSz="1219170" fontAlgn="base">
              <a:spcBef>
                <a:spcPct val="0"/>
              </a:spcBef>
              <a:spcAft>
                <a:spcPct val="0"/>
              </a:spcAft>
            </a:pPr>
            <a:r>
              <a:rPr kumimoji="1" lang="en-US" sz="1867" b="1" dirty="0">
                <a:solidFill>
                  <a:schemeClr val="bg2"/>
                </a:solidFill>
                <a:latin typeface="Verdana" pitchFamily="45" charset="0"/>
              </a:rPr>
              <a:t>2019</a:t>
            </a:r>
          </a:p>
        </p:txBody>
      </p:sp>
      <p:sp>
        <p:nvSpPr>
          <p:cNvPr id="44" name="Rectangle 43">
            <a:extLst>
              <a:ext uri="{FF2B5EF4-FFF2-40B4-BE49-F238E27FC236}">
                <a16:creationId xmlns:a16="http://schemas.microsoft.com/office/drawing/2014/main" id="{49AE70D7-FF93-134C-A5A8-07837D363119}"/>
              </a:ext>
            </a:extLst>
          </p:cNvPr>
          <p:cNvSpPr/>
          <p:nvPr/>
        </p:nvSpPr>
        <p:spPr bwMode="auto">
          <a:xfrm>
            <a:off x="5193970" y="5808428"/>
            <a:ext cx="3352800" cy="406400"/>
          </a:xfrm>
          <a:prstGeom prst="rect">
            <a:avLst/>
          </a:prstGeom>
          <a:solidFill>
            <a:srgbClr val="9966FF"/>
          </a:solidFill>
          <a:ln w="9525" cap="flat" cmpd="sng" algn="ctr">
            <a:solidFill>
              <a:schemeClr val="tx1"/>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1219170" fontAlgn="base">
              <a:spcBef>
                <a:spcPct val="0"/>
              </a:spcBef>
              <a:spcAft>
                <a:spcPct val="0"/>
              </a:spcAft>
            </a:pPr>
            <a:r>
              <a:rPr kumimoji="1" lang="en-US" sz="1867" b="1" dirty="0">
                <a:solidFill>
                  <a:schemeClr val="bg2"/>
                </a:solidFill>
                <a:latin typeface="Verdana" pitchFamily="45" charset="0"/>
              </a:rPr>
              <a:t>HIT Lab NZ + AIGI</a:t>
            </a:r>
          </a:p>
        </p:txBody>
      </p:sp>
      <p:sp>
        <p:nvSpPr>
          <p:cNvPr id="45" name="Rectangle 44">
            <a:extLst>
              <a:ext uri="{FF2B5EF4-FFF2-40B4-BE49-F238E27FC236}">
                <a16:creationId xmlns:a16="http://schemas.microsoft.com/office/drawing/2014/main" id="{7E56A72A-4311-0749-BC5B-16DFB932F0FB}"/>
              </a:ext>
            </a:extLst>
          </p:cNvPr>
          <p:cNvSpPr/>
          <p:nvPr/>
        </p:nvSpPr>
        <p:spPr bwMode="auto">
          <a:xfrm>
            <a:off x="3387256" y="5808428"/>
            <a:ext cx="1816430" cy="406400"/>
          </a:xfrm>
          <a:prstGeom prst="rect">
            <a:avLst/>
          </a:prstGeom>
          <a:solidFill>
            <a:srgbClr val="9966FF"/>
          </a:solidFill>
          <a:ln w="9525" cap="flat" cmpd="sng" algn="ctr">
            <a:solidFill>
              <a:schemeClr val="tx1"/>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algn="ctr" defTabSz="1219170" fontAlgn="base">
              <a:spcBef>
                <a:spcPct val="0"/>
              </a:spcBef>
              <a:spcAft>
                <a:spcPct val="0"/>
              </a:spcAft>
            </a:pPr>
            <a:r>
              <a:rPr kumimoji="1" lang="en-US" sz="1867" b="1" dirty="0">
                <a:solidFill>
                  <a:schemeClr val="bg2"/>
                </a:solidFill>
                <a:latin typeface="Verdana" pitchFamily="45" charset="0"/>
              </a:rPr>
              <a:t>2020</a:t>
            </a:r>
          </a:p>
        </p:txBody>
      </p:sp>
      <p:sp>
        <p:nvSpPr>
          <p:cNvPr id="46" name="Rectangle 45">
            <a:extLst>
              <a:ext uri="{FF2B5EF4-FFF2-40B4-BE49-F238E27FC236}">
                <a16:creationId xmlns:a16="http://schemas.microsoft.com/office/drawing/2014/main" id="{B177845E-DD23-73F6-E210-AB156F6B9B2A}"/>
              </a:ext>
            </a:extLst>
          </p:cNvPr>
          <p:cNvSpPr/>
          <p:nvPr/>
        </p:nvSpPr>
        <p:spPr bwMode="auto">
          <a:xfrm>
            <a:off x="4788230" y="6214828"/>
            <a:ext cx="3758540" cy="388428"/>
          </a:xfrm>
          <a:prstGeom prst="rect">
            <a:avLst/>
          </a:prstGeom>
          <a:solidFill>
            <a:srgbClr val="FF2CF8"/>
          </a:solidFill>
          <a:ln w="9525" cap="flat" cmpd="sng" algn="ctr">
            <a:solidFill>
              <a:schemeClr val="tx1"/>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1219170" fontAlgn="base">
              <a:spcBef>
                <a:spcPct val="0"/>
              </a:spcBef>
              <a:spcAft>
                <a:spcPct val="0"/>
              </a:spcAft>
            </a:pPr>
            <a:r>
              <a:rPr kumimoji="1" lang="en-US" sz="1867" b="1" dirty="0">
                <a:solidFill>
                  <a:schemeClr val="bg2"/>
                </a:solidFill>
                <a:latin typeface="Verdana" pitchFamily="45" charset="0"/>
              </a:rPr>
              <a:t>UC Digital Screen Campus</a:t>
            </a:r>
          </a:p>
        </p:txBody>
      </p:sp>
      <p:sp>
        <p:nvSpPr>
          <p:cNvPr id="47" name="Rectangle 46">
            <a:extLst>
              <a:ext uri="{FF2B5EF4-FFF2-40B4-BE49-F238E27FC236}">
                <a16:creationId xmlns:a16="http://schemas.microsoft.com/office/drawing/2014/main" id="{F9AF751D-D98D-2AF3-124C-D1B4480CD665}"/>
              </a:ext>
            </a:extLst>
          </p:cNvPr>
          <p:cNvSpPr/>
          <p:nvPr/>
        </p:nvSpPr>
        <p:spPr bwMode="auto">
          <a:xfrm>
            <a:off x="2971800" y="6214828"/>
            <a:ext cx="1816430" cy="406400"/>
          </a:xfrm>
          <a:prstGeom prst="rect">
            <a:avLst/>
          </a:prstGeom>
          <a:solidFill>
            <a:srgbClr val="FF00FF"/>
          </a:solidFill>
          <a:ln w="9525" cap="flat" cmpd="sng" algn="ctr">
            <a:solidFill>
              <a:schemeClr val="tx1"/>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algn="ctr" defTabSz="1219170" fontAlgn="base">
              <a:spcBef>
                <a:spcPct val="0"/>
              </a:spcBef>
              <a:spcAft>
                <a:spcPct val="0"/>
              </a:spcAft>
            </a:pPr>
            <a:r>
              <a:rPr kumimoji="1" lang="en-US" sz="1867" b="1" dirty="0">
                <a:solidFill>
                  <a:schemeClr val="bg2"/>
                </a:solidFill>
                <a:latin typeface="Verdana" pitchFamily="45" charset="0"/>
              </a:rPr>
              <a:t>2021</a:t>
            </a:r>
          </a:p>
        </p:txBody>
      </p:sp>
    </p:spTree>
    <p:extLst>
      <p:ext uri="{BB962C8B-B14F-4D97-AF65-F5344CB8AC3E}">
        <p14:creationId xmlns:p14="http://schemas.microsoft.com/office/powerpoint/2010/main" val="32032999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828800" y="304800"/>
            <a:ext cx="4572000" cy="4572000"/>
          </a:xfrm>
          <a:prstGeom prst="rect">
            <a:avLst/>
          </a:prstGeom>
          <a:ln>
            <a:solidFill>
              <a:schemeClr val="tx1"/>
            </a:solidFill>
          </a:ln>
        </p:spPr>
      </p:pic>
      <p:sp>
        <p:nvSpPr>
          <p:cNvPr id="9" name="Rectangle 8"/>
          <p:cNvSpPr/>
          <p:nvPr/>
        </p:nvSpPr>
        <p:spPr>
          <a:xfrm>
            <a:off x="2209800" y="3352800"/>
            <a:ext cx="7772400" cy="990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chemeClr val="bg1"/>
                </a:solidFill>
              </a:rPr>
              <a:t>C  O  N  V  E  R  G  E  N  C  E</a:t>
            </a:r>
          </a:p>
        </p:txBody>
      </p:sp>
      <p:sp>
        <p:nvSpPr>
          <p:cNvPr id="2" name="Title 1"/>
          <p:cNvSpPr>
            <a:spLocks noGrp="1"/>
          </p:cNvSpPr>
          <p:nvPr>
            <p:ph type="title"/>
          </p:nvPr>
        </p:nvSpPr>
        <p:spPr>
          <a:xfrm>
            <a:off x="4267200" y="762000"/>
            <a:ext cx="6377940" cy="1293028"/>
          </a:xfrm>
        </p:spPr>
        <p:txBody>
          <a:bodyPr/>
          <a:lstStyle/>
          <a:p>
            <a:r>
              <a:rPr lang="en-US" dirty="0"/>
              <a:t>Why IS MAGIC?</a:t>
            </a:r>
          </a:p>
        </p:txBody>
      </p:sp>
      <p:sp>
        <p:nvSpPr>
          <p:cNvPr id="7" name="Rectangle 6"/>
          <p:cNvSpPr/>
          <p:nvPr/>
        </p:nvSpPr>
        <p:spPr>
          <a:xfrm>
            <a:off x="2133600" y="3200400"/>
            <a:ext cx="7772400" cy="990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t>C  O  N  V  E  R  G  E  N  C  E</a:t>
            </a:r>
          </a:p>
        </p:txBody>
      </p:sp>
      <p:sp>
        <p:nvSpPr>
          <p:cNvPr id="10" name="Rectangle 9"/>
          <p:cNvSpPr/>
          <p:nvPr/>
        </p:nvSpPr>
        <p:spPr>
          <a:xfrm>
            <a:off x="6553200" y="3886200"/>
            <a:ext cx="3886200" cy="1981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t>The platforms and technology for film, animation, games, media, and story are converging into new forms, new stories, new experiences, and new knowledge.</a:t>
            </a:r>
          </a:p>
        </p:txBody>
      </p:sp>
    </p:spTree>
    <p:extLst>
      <p:ext uri="{BB962C8B-B14F-4D97-AF65-F5344CB8AC3E}">
        <p14:creationId xmlns:p14="http://schemas.microsoft.com/office/powerpoint/2010/main" val="12698512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4420A2-CFA9-7008-0158-F4CADFF5CE10}"/>
              </a:ext>
            </a:extLst>
          </p:cNvPr>
          <p:cNvSpPr>
            <a:spLocks noGrp="1"/>
          </p:cNvSpPr>
          <p:nvPr>
            <p:ph type="title"/>
          </p:nvPr>
        </p:nvSpPr>
        <p:spPr/>
        <p:txBody>
          <a:bodyPr/>
          <a:lstStyle/>
          <a:p>
            <a:r>
              <a:rPr lang="en-US" dirty="0"/>
              <a:t>A COUPLE OF RECENT EXAMPLES</a:t>
            </a:r>
          </a:p>
        </p:txBody>
      </p:sp>
      <p:pic>
        <p:nvPicPr>
          <p:cNvPr id="5" name="Content Placeholder 4" descr="Graphical user interface, text, application, chat or text message&#10;&#10;Description automatically generated">
            <a:extLst>
              <a:ext uri="{FF2B5EF4-FFF2-40B4-BE49-F238E27FC236}">
                <a16:creationId xmlns:a16="http://schemas.microsoft.com/office/drawing/2014/main" id="{2FA60164-E865-19E8-EBFA-70E7198B9BD3}"/>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733960" y="1600201"/>
            <a:ext cx="3458040" cy="2754506"/>
          </a:xfrm>
        </p:spPr>
      </p:pic>
      <p:pic>
        <p:nvPicPr>
          <p:cNvPr id="8" name="Picture 7">
            <a:extLst>
              <a:ext uri="{FF2B5EF4-FFF2-40B4-BE49-F238E27FC236}">
                <a16:creationId xmlns:a16="http://schemas.microsoft.com/office/drawing/2014/main" id="{4CFAACB3-D197-0C3B-1D9C-C696840EBDE5}"/>
              </a:ext>
            </a:extLst>
          </p:cNvPr>
          <p:cNvPicPr>
            <a:picLocks noChangeAspect="1"/>
          </p:cNvPicPr>
          <p:nvPr/>
        </p:nvPicPr>
        <p:blipFill rotWithShape="1">
          <a:blip r:embed="rId4"/>
          <a:srcRect l="9550"/>
          <a:stretch/>
        </p:blipFill>
        <p:spPr>
          <a:xfrm>
            <a:off x="0" y="1581150"/>
            <a:ext cx="4800600" cy="2773557"/>
          </a:xfrm>
          <a:prstGeom prst="rect">
            <a:avLst/>
          </a:prstGeom>
        </p:spPr>
      </p:pic>
      <p:pic>
        <p:nvPicPr>
          <p:cNvPr id="10" name="Picture 9" descr="Logo&#10;&#10;Description automatically generated">
            <a:extLst>
              <a:ext uri="{FF2B5EF4-FFF2-40B4-BE49-F238E27FC236}">
                <a16:creationId xmlns:a16="http://schemas.microsoft.com/office/drawing/2014/main" id="{5EDA305F-9C8B-4AD9-AE57-ABF8CBA8C6B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44240" y="1600201"/>
            <a:ext cx="4918760" cy="2754506"/>
          </a:xfrm>
          <a:prstGeom prst="rect">
            <a:avLst/>
          </a:prstGeom>
        </p:spPr>
      </p:pic>
      <p:sp>
        <p:nvSpPr>
          <p:cNvPr id="11" name="Rectangle 10">
            <a:extLst>
              <a:ext uri="{FF2B5EF4-FFF2-40B4-BE49-F238E27FC236}">
                <a16:creationId xmlns:a16="http://schemas.microsoft.com/office/drawing/2014/main" id="{329BBE38-8EED-516B-2F24-30B092105363}"/>
              </a:ext>
            </a:extLst>
          </p:cNvPr>
          <p:cNvSpPr/>
          <p:nvPr/>
        </p:nvSpPr>
        <p:spPr>
          <a:xfrm>
            <a:off x="0" y="4354707"/>
            <a:ext cx="12192000" cy="750693"/>
          </a:xfrm>
          <a:prstGeom prst="rect">
            <a:avLst/>
          </a:prstGeom>
          <a:solidFill>
            <a:srgbClr val="FF2CF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bg2">
                    <a:lumMod val="75000"/>
                  </a:schemeClr>
                </a:solidFill>
                <a:latin typeface="Arial Black" panose="020B0604020202020204" pitchFamily="34" charset="0"/>
                <a:cs typeface="Arial Black" panose="020B0604020202020204" pitchFamily="34" charset="0"/>
              </a:rPr>
              <a:t>PLUS ANY ”STORY UNIVERSE” OF YOUR CHOICE…</a:t>
            </a:r>
          </a:p>
        </p:txBody>
      </p:sp>
      <p:cxnSp>
        <p:nvCxnSpPr>
          <p:cNvPr id="13" name="Straight Connector 12">
            <a:extLst>
              <a:ext uri="{FF2B5EF4-FFF2-40B4-BE49-F238E27FC236}">
                <a16:creationId xmlns:a16="http://schemas.microsoft.com/office/drawing/2014/main" id="{A3DA7B9E-4F79-7F91-F40D-7C4A9996009A}"/>
              </a:ext>
            </a:extLst>
          </p:cNvPr>
          <p:cNvCxnSpPr/>
          <p:nvPr/>
        </p:nvCxnSpPr>
        <p:spPr>
          <a:xfrm>
            <a:off x="0" y="1581150"/>
            <a:ext cx="12192000" cy="19051"/>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FDBABAA1-6D0B-F3EB-7B8D-ECD39B77EC6C}"/>
              </a:ext>
            </a:extLst>
          </p:cNvPr>
          <p:cNvCxnSpPr/>
          <p:nvPr/>
        </p:nvCxnSpPr>
        <p:spPr>
          <a:xfrm>
            <a:off x="0" y="4356328"/>
            <a:ext cx="12192000" cy="19051"/>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2F5291B2-4472-869D-230A-E5CDDBBACB41}"/>
              </a:ext>
            </a:extLst>
          </p:cNvPr>
          <p:cNvCxnSpPr/>
          <p:nvPr/>
        </p:nvCxnSpPr>
        <p:spPr>
          <a:xfrm>
            <a:off x="-19455" y="5105400"/>
            <a:ext cx="12192000" cy="19051"/>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115356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A70B65-B46C-2765-1E64-AF56DF1C35D6}"/>
              </a:ext>
            </a:extLst>
          </p:cNvPr>
          <p:cNvSpPr>
            <a:spLocks noGrp="1"/>
          </p:cNvSpPr>
          <p:nvPr>
            <p:ph type="title"/>
          </p:nvPr>
        </p:nvSpPr>
        <p:spPr/>
        <p:txBody>
          <a:bodyPr/>
          <a:lstStyle/>
          <a:p>
            <a:r>
              <a:rPr lang="en-US" dirty="0"/>
              <a:t>AND A WEIRD ONE FOR FUN</a:t>
            </a:r>
          </a:p>
        </p:txBody>
      </p:sp>
      <p:pic>
        <p:nvPicPr>
          <p:cNvPr id="5" name="Picture 4" descr="Map&#10;&#10;Description automatically generated">
            <a:extLst>
              <a:ext uri="{FF2B5EF4-FFF2-40B4-BE49-F238E27FC236}">
                <a16:creationId xmlns:a16="http://schemas.microsoft.com/office/drawing/2014/main" id="{A638807C-B731-D740-570F-1DD73BDDA6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600200"/>
            <a:ext cx="3712561" cy="4114800"/>
          </a:xfrm>
          <a:prstGeom prst="rect">
            <a:avLst/>
          </a:prstGeom>
        </p:spPr>
      </p:pic>
      <p:pic>
        <p:nvPicPr>
          <p:cNvPr id="7" name="Picture 6" descr="A picture containing diagram&#10;&#10;Description automatically generated">
            <a:extLst>
              <a:ext uri="{FF2B5EF4-FFF2-40B4-BE49-F238E27FC236}">
                <a16:creationId xmlns:a16="http://schemas.microsoft.com/office/drawing/2014/main" id="{95B2B702-1EFA-0FC6-E56F-A6699278274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52737" y="1600200"/>
            <a:ext cx="3411916" cy="4114800"/>
          </a:xfrm>
          <a:prstGeom prst="rect">
            <a:avLst/>
          </a:prstGeom>
        </p:spPr>
      </p:pic>
      <p:pic>
        <p:nvPicPr>
          <p:cNvPr id="9" name="Picture 8" descr="A picture containing indoor, transport, satellite, engine&#10;&#10;Description automatically generated">
            <a:extLst>
              <a:ext uri="{FF2B5EF4-FFF2-40B4-BE49-F238E27FC236}">
                <a16:creationId xmlns:a16="http://schemas.microsoft.com/office/drawing/2014/main" id="{B957D4B4-1527-5B1B-4A0F-73C242EE4409}"/>
              </a:ext>
            </a:extLst>
          </p:cNvPr>
          <p:cNvPicPr>
            <a:picLocks noChangeAspect="1"/>
          </p:cNvPicPr>
          <p:nvPr/>
        </p:nvPicPr>
        <p:blipFill rotWithShape="1">
          <a:blip r:embed="rId5">
            <a:extLst>
              <a:ext uri="{28A0092B-C50C-407E-A947-70E740481C1C}">
                <a14:useLocalDpi xmlns:a14="http://schemas.microsoft.com/office/drawing/2010/main" val="0"/>
              </a:ext>
            </a:extLst>
          </a:blip>
          <a:srcRect l="36875"/>
          <a:stretch/>
        </p:blipFill>
        <p:spPr>
          <a:xfrm>
            <a:off x="6318770" y="1598579"/>
            <a:ext cx="5873230" cy="4114799"/>
          </a:xfrm>
          <a:prstGeom prst="rect">
            <a:avLst/>
          </a:prstGeom>
        </p:spPr>
      </p:pic>
      <p:cxnSp>
        <p:nvCxnSpPr>
          <p:cNvPr id="10" name="Straight Connector 9">
            <a:extLst>
              <a:ext uri="{FF2B5EF4-FFF2-40B4-BE49-F238E27FC236}">
                <a16:creationId xmlns:a16="http://schemas.microsoft.com/office/drawing/2014/main" id="{191F97DF-0383-08F8-F1B9-53DB2E22CAF7}"/>
              </a:ext>
            </a:extLst>
          </p:cNvPr>
          <p:cNvCxnSpPr/>
          <p:nvPr/>
        </p:nvCxnSpPr>
        <p:spPr>
          <a:xfrm>
            <a:off x="0" y="1581150"/>
            <a:ext cx="12192000" cy="19051"/>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E7CE364B-AB0A-347D-1FA3-891C33C87D8F}"/>
              </a:ext>
            </a:extLst>
          </p:cNvPr>
          <p:cNvCxnSpPr/>
          <p:nvPr/>
        </p:nvCxnSpPr>
        <p:spPr>
          <a:xfrm>
            <a:off x="-24320" y="5686424"/>
            <a:ext cx="12192000" cy="19051"/>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11900601-8195-6F40-B63D-6B8FD1FECD87}"/>
              </a:ext>
            </a:extLst>
          </p:cNvPr>
          <p:cNvCxnSpPr>
            <a:cxnSpLocks/>
          </p:cNvCxnSpPr>
          <p:nvPr/>
        </p:nvCxnSpPr>
        <p:spPr>
          <a:xfrm>
            <a:off x="3252737" y="1600200"/>
            <a:ext cx="0" cy="408622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2BC6D2F-95F0-F9DF-F3FC-5ED55A531CF5}"/>
              </a:ext>
            </a:extLst>
          </p:cNvPr>
          <p:cNvCxnSpPr>
            <a:cxnSpLocks/>
          </p:cNvCxnSpPr>
          <p:nvPr/>
        </p:nvCxnSpPr>
        <p:spPr>
          <a:xfrm>
            <a:off x="6318770" y="1614488"/>
            <a:ext cx="0" cy="408622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174193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144001" y="-15025"/>
            <a:ext cx="3048000" cy="1706880"/>
          </a:xfrm>
          <a:prstGeom prst="rect">
            <a:avLst/>
          </a:prstGeom>
        </p:spPr>
      </p:pic>
      <p:pic>
        <p:nvPicPr>
          <p:cNvPr id="4" name="Picture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0"/>
            <a:ext cx="9144000" cy="6854980"/>
          </a:xfrm>
          <a:prstGeom prst="rect">
            <a:avLst/>
          </a:prstGeom>
        </p:spPr>
      </p:pic>
      <p:pic>
        <p:nvPicPr>
          <p:cNvPr id="8" name="Picture 7"/>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144000" y="4937311"/>
            <a:ext cx="3028950" cy="1927514"/>
          </a:xfrm>
          <a:prstGeom prst="rect">
            <a:avLst/>
          </a:prstGeom>
          <a:ln>
            <a:solidFill>
              <a:schemeClr val="tx1"/>
            </a:solidFill>
          </a:ln>
        </p:spPr>
      </p:pic>
      <p:pic>
        <p:nvPicPr>
          <p:cNvPr id="5" name="Picture 4"/>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144001" y="1146715"/>
            <a:ext cx="3048000" cy="1133155"/>
          </a:xfrm>
          <a:prstGeom prst="rect">
            <a:avLst/>
          </a:prstGeom>
          <a:ln w="12700">
            <a:solidFill>
              <a:schemeClr val="tx1"/>
            </a:solidFill>
          </a:ln>
        </p:spPr>
      </p:pic>
      <p:pic>
        <p:nvPicPr>
          <p:cNvPr id="7" name="Picture 6"/>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9144000" y="3611860"/>
            <a:ext cx="3051503" cy="1722140"/>
          </a:xfrm>
          <a:prstGeom prst="rect">
            <a:avLst/>
          </a:prstGeom>
          <a:ln>
            <a:solidFill>
              <a:schemeClr val="tx1"/>
            </a:solidFill>
          </a:ln>
        </p:spPr>
      </p:pic>
      <p:pic>
        <p:nvPicPr>
          <p:cNvPr id="6" name="Content Placeholder 3"/>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9144000" y="2289715"/>
            <a:ext cx="3048000" cy="1325860"/>
          </a:xfrm>
          <a:prstGeom prst="rect">
            <a:avLst/>
          </a:prstGeom>
          <a:ln>
            <a:solidFill>
              <a:schemeClr val="tx1"/>
            </a:solidFill>
          </a:ln>
        </p:spPr>
      </p:pic>
    </p:spTree>
    <p:extLst>
      <p:ext uri="{BB962C8B-B14F-4D97-AF65-F5344CB8AC3E}">
        <p14:creationId xmlns:p14="http://schemas.microsoft.com/office/powerpoint/2010/main" val="2367458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764373"/>
            <a:ext cx="11125200" cy="1293028"/>
          </a:xfrm>
        </p:spPr>
        <p:txBody>
          <a:bodyPr/>
          <a:lstStyle/>
          <a:p>
            <a:r>
              <a:rPr lang="en-US" dirty="0"/>
              <a:t>SOME OF OUR WORK</a:t>
            </a:r>
          </a:p>
        </p:txBody>
      </p:sp>
      <p:pic>
        <p:nvPicPr>
          <p:cNvPr id="4" name="Picture 3"/>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1600200"/>
            <a:ext cx="12192000" cy="4191000"/>
          </a:xfrm>
          <a:prstGeom prst="rect">
            <a:avLst/>
          </a:prstGeom>
        </p:spPr>
      </p:pic>
      <p:cxnSp>
        <p:nvCxnSpPr>
          <p:cNvPr id="5" name="Straight Connector 4"/>
          <p:cNvCxnSpPr/>
          <p:nvPr/>
        </p:nvCxnSpPr>
        <p:spPr>
          <a:xfrm>
            <a:off x="0" y="5791200"/>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0" y="1600200"/>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340639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824038" y="1798639"/>
            <a:ext cx="909638" cy="882647"/>
          </a:xfrm>
          <a:prstGeom prst="rect">
            <a:avLst/>
          </a:prstGeom>
          <a:ln w="25400">
            <a:solidFill>
              <a:schemeClr val="tx1"/>
            </a:solidFill>
          </a:ln>
        </p:spPr>
      </p:pic>
      <p:pic>
        <p:nvPicPr>
          <p:cNvPr id="5" name="Picture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724150" y="0"/>
            <a:ext cx="919164" cy="914400"/>
          </a:xfrm>
          <a:prstGeom prst="rect">
            <a:avLst/>
          </a:prstGeom>
          <a:ln w="25400">
            <a:solidFill>
              <a:schemeClr val="tx1"/>
            </a:solidFill>
          </a:ln>
        </p:spPr>
      </p:pic>
      <p:pic>
        <p:nvPicPr>
          <p:cNvPr id="6" name="Picture 5"/>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14400" y="1776412"/>
            <a:ext cx="909638" cy="909638"/>
          </a:xfrm>
          <a:prstGeom prst="rect">
            <a:avLst/>
          </a:prstGeom>
          <a:ln w="25400">
            <a:solidFill>
              <a:schemeClr val="tx1"/>
            </a:solidFill>
          </a:ln>
        </p:spPr>
      </p:pic>
      <p:pic>
        <p:nvPicPr>
          <p:cNvPr id="7" name="Picture 6"/>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4288" y="1790699"/>
            <a:ext cx="897731" cy="901525"/>
          </a:xfrm>
          <a:prstGeom prst="rect">
            <a:avLst/>
          </a:prstGeom>
          <a:ln w="25400">
            <a:solidFill>
              <a:schemeClr val="tx1"/>
            </a:solidFill>
          </a:ln>
        </p:spPr>
      </p:pic>
      <p:pic>
        <p:nvPicPr>
          <p:cNvPr id="8" name="Picture 7"/>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838326" y="909638"/>
            <a:ext cx="909638" cy="889001"/>
          </a:xfrm>
          <a:prstGeom prst="rect">
            <a:avLst/>
          </a:prstGeom>
          <a:ln w="25400">
            <a:solidFill>
              <a:schemeClr val="tx1"/>
            </a:solidFill>
          </a:ln>
        </p:spPr>
      </p:pic>
      <p:pic>
        <p:nvPicPr>
          <p:cNvPr id="9" name="Picture 8"/>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914400" y="885824"/>
            <a:ext cx="909638" cy="909638"/>
          </a:xfrm>
          <a:prstGeom prst="rect">
            <a:avLst/>
          </a:prstGeom>
          <a:ln w="25400">
            <a:solidFill>
              <a:schemeClr val="tx1"/>
            </a:solidFill>
          </a:ln>
        </p:spPr>
      </p:pic>
      <p:pic>
        <p:nvPicPr>
          <p:cNvPr id="10" name="Picture 9"/>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9050" y="890587"/>
            <a:ext cx="892969" cy="909638"/>
          </a:xfrm>
          <a:prstGeom prst="rect">
            <a:avLst/>
          </a:prstGeom>
          <a:ln w="25400">
            <a:solidFill>
              <a:schemeClr val="tx1"/>
            </a:solidFill>
          </a:ln>
        </p:spPr>
      </p:pic>
      <p:pic>
        <p:nvPicPr>
          <p:cNvPr id="11" name="Picture 10"/>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1824038" y="0"/>
            <a:ext cx="909638" cy="909638"/>
          </a:xfrm>
          <a:prstGeom prst="rect">
            <a:avLst/>
          </a:prstGeom>
          <a:ln w="25400">
            <a:solidFill>
              <a:schemeClr val="tx1"/>
            </a:solidFill>
          </a:ln>
        </p:spPr>
      </p:pic>
      <p:pic>
        <p:nvPicPr>
          <p:cNvPr id="12" name="Picture 11"/>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914400" y="0"/>
            <a:ext cx="909638" cy="909638"/>
          </a:xfrm>
          <a:prstGeom prst="rect">
            <a:avLst/>
          </a:prstGeom>
          <a:ln w="25400">
            <a:solidFill>
              <a:schemeClr val="tx1"/>
            </a:solidFill>
          </a:ln>
        </p:spPr>
      </p:pic>
      <p:pic>
        <p:nvPicPr>
          <p:cNvPr id="13" name="Picture 12"/>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23818" y="0"/>
            <a:ext cx="900108" cy="909638"/>
          </a:xfrm>
          <a:prstGeom prst="rect">
            <a:avLst/>
          </a:prstGeom>
          <a:ln w="25400">
            <a:solidFill>
              <a:schemeClr val="tx1"/>
            </a:solidFill>
          </a:ln>
        </p:spPr>
      </p:pic>
      <p:pic>
        <p:nvPicPr>
          <p:cNvPr id="14" name="Picture 13"/>
          <p:cNvPicPr>
            <a:picLocks noChangeAspect="1"/>
          </p:cNvPicPr>
          <p:nvPr/>
        </p:nvPicPr>
        <p:blipFill rotWithShape="1">
          <a:blip r:embed="rId13" cstate="email">
            <a:extLst>
              <a:ext uri="{28A0092B-C50C-407E-A947-70E740481C1C}">
                <a14:useLocalDpi xmlns:a14="http://schemas.microsoft.com/office/drawing/2010/main"/>
              </a:ext>
            </a:extLst>
          </a:blip>
          <a:srcRect/>
          <a:stretch/>
        </p:blipFill>
        <p:spPr>
          <a:xfrm>
            <a:off x="3671892" y="-14288"/>
            <a:ext cx="900108" cy="923927"/>
          </a:xfrm>
          <a:prstGeom prst="rect">
            <a:avLst/>
          </a:prstGeom>
          <a:ln w="25400">
            <a:solidFill>
              <a:schemeClr val="tx1"/>
            </a:solidFill>
          </a:ln>
        </p:spPr>
      </p:pic>
      <p:pic>
        <p:nvPicPr>
          <p:cNvPr id="15" name="Picture 14"/>
          <p:cNvPicPr>
            <a:picLocks noChangeAspect="1"/>
          </p:cNvPicPr>
          <p:nvPr/>
        </p:nvPicPr>
        <p:blipFill>
          <a:blip r:embed="rId14">
            <a:extLst>
              <a:ext uri="{28A0092B-C50C-407E-A947-70E740481C1C}">
                <a14:useLocalDpi xmlns:a14="http://schemas.microsoft.com/office/drawing/2010/main"/>
              </a:ext>
            </a:extLst>
          </a:blip>
          <a:stretch>
            <a:fillRect/>
          </a:stretch>
        </p:blipFill>
        <p:spPr>
          <a:xfrm>
            <a:off x="2767017" y="1776413"/>
            <a:ext cx="876298" cy="909638"/>
          </a:xfrm>
          <a:prstGeom prst="rect">
            <a:avLst/>
          </a:prstGeom>
          <a:ln w="25400">
            <a:solidFill>
              <a:schemeClr val="tx1"/>
            </a:solidFill>
          </a:ln>
        </p:spPr>
      </p:pic>
      <p:pic>
        <p:nvPicPr>
          <p:cNvPr id="16" name="Picture 15"/>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2767016" y="935038"/>
            <a:ext cx="876298" cy="863601"/>
          </a:xfrm>
          <a:prstGeom prst="rect">
            <a:avLst/>
          </a:prstGeom>
          <a:ln w="25400">
            <a:solidFill>
              <a:schemeClr val="tx1"/>
            </a:solidFill>
          </a:ln>
        </p:spPr>
      </p:pic>
      <p:pic>
        <p:nvPicPr>
          <p:cNvPr id="17" name="Picture 16"/>
          <p:cNvPicPr>
            <a:picLocks noChangeAspect="1"/>
          </p:cNvPicPr>
          <p:nvPr/>
        </p:nvPicPr>
        <p:blipFill rotWithShape="1">
          <a:blip r:embed="rId16" cstate="email">
            <a:extLst>
              <a:ext uri="{28A0092B-C50C-407E-A947-70E740481C1C}">
                <a14:useLocalDpi xmlns:a14="http://schemas.microsoft.com/office/drawing/2010/main"/>
              </a:ext>
            </a:extLst>
          </a:blip>
          <a:srcRect/>
          <a:stretch/>
        </p:blipFill>
        <p:spPr>
          <a:xfrm>
            <a:off x="6348403" y="2706685"/>
            <a:ext cx="5823841" cy="2767768"/>
          </a:xfrm>
          <a:prstGeom prst="rect">
            <a:avLst/>
          </a:prstGeom>
          <a:ln w="25400">
            <a:solidFill>
              <a:schemeClr val="tx1"/>
            </a:solidFill>
          </a:ln>
        </p:spPr>
      </p:pic>
      <p:pic>
        <p:nvPicPr>
          <p:cNvPr id="18" name="Picture 17"/>
          <p:cNvPicPr>
            <a:picLocks noChangeAspect="1"/>
          </p:cNvPicPr>
          <p:nvPr/>
        </p:nvPicPr>
        <p:blipFill>
          <a:blip r:embed="rId17">
            <a:extLst>
              <a:ext uri="{28A0092B-C50C-407E-A947-70E740481C1C}">
                <a14:useLocalDpi xmlns:a14="http://schemas.microsoft.com/office/drawing/2010/main"/>
              </a:ext>
            </a:extLst>
          </a:blip>
          <a:stretch>
            <a:fillRect/>
          </a:stretch>
        </p:blipFill>
        <p:spPr>
          <a:xfrm>
            <a:off x="5492668" y="923398"/>
            <a:ext cx="1684423" cy="875241"/>
          </a:xfrm>
          <a:prstGeom prst="rect">
            <a:avLst/>
          </a:prstGeom>
          <a:ln w="25400">
            <a:solidFill>
              <a:schemeClr val="tx1"/>
            </a:solidFill>
          </a:ln>
        </p:spPr>
      </p:pic>
      <p:pic>
        <p:nvPicPr>
          <p:cNvPr id="19" name="Picture 18"/>
          <p:cNvPicPr>
            <a:picLocks noChangeAspect="1"/>
          </p:cNvPicPr>
          <p:nvPr/>
        </p:nvPicPr>
        <p:blipFill>
          <a:blip r:embed="rId18" cstate="email">
            <a:extLst>
              <a:ext uri="{28A0092B-C50C-407E-A947-70E740481C1C}">
                <a14:useLocalDpi xmlns:a14="http://schemas.microsoft.com/office/drawing/2010/main"/>
              </a:ext>
            </a:extLst>
          </a:blip>
          <a:stretch>
            <a:fillRect/>
          </a:stretch>
        </p:blipFill>
        <p:spPr>
          <a:xfrm>
            <a:off x="5510216" y="-14288"/>
            <a:ext cx="1666875" cy="925866"/>
          </a:xfrm>
          <a:prstGeom prst="rect">
            <a:avLst/>
          </a:prstGeom>
          <a:ln w="25400">
            <a:solidFill>
              <a:schemeClr val="tx1"/>
            </a:solidFill>
          </a:ln>
        </p:spPr>
      </p:pic>
      <p:pic>
        <p:nvPicPr>
          <p:cNvPr id="20" name="Picture 19"/>
          <p:cNvPicPr>
            <a:picLocks noChangeAspect="1"/>
          </p:cNvPicPr>
          <p:nvPr/>
        </p:nvPicPr>
        <p:blipFill>
          <a:blip r:embed="rId19" cstate="email">
            <a:extLst>
              <a:ext uri="{28A0092B-C50C-407E-A947-70E740481C1C}">
                <a14:useLocalDpi xmlns:a14="http://schemas.microsoft.com/office/drawing/2010/main"/>
              </a:ext>
            </a:extLst>
          </a:blip>
          <a:stretch>
            <a:fillRect/>
          </a:stretch>
        </p:blipFill>
        <p:spPr>
          <a:xfrm>
            <a:off x="3662368" y="1821815"/>
            <a:ext cx="1847848" cy="864235"/>
          </a:xfrm>
          <a:prstGeom prst="rect">
            <a:avLst/>
          </a:prstGeom>
          <a:ln w="25400">
            <a:solidFill>
              <a:schemeClr val="tx1"/>
            </a:solidFill>
          </a:ln>
        </p:spPr>
      </p:pic>
      <p:pic>
        <p:nvPicPr>
          <p:cNvPr id="21" name="Picture 20"/>
          <p:cNvPicPr>
            <a:picLocks noChangeAspect="1"/>
          </p:cNvPicPr>
          <p:nvPr/>
        </p:nvPicPr>
        <p:blipFill>
          <a:blip r:embed="rId20" cstate="email">
            <a:extLst>
              <a:ext uri="{28A0092B-C50C-407E-A947-70E740481C1C}">
                <a14:useLocalDpi xmlns:a14="http://schemas.microsoft.com/office/drawing/2010/main"/>
              </a:ext>
            </a:extLst>
          </a:blip>
          <a:stretch>
            <a:fillRect/>
          </a:stretch>
        </p:blipFill>
        <p:spPr>
          <a:xfrm>
            <a:off x="4598640" y="1058"/>
            <a:ext cx="911576" cy="911576"/>
          </a:xfrm>
          <a:prstGeom prst="rect">
            <a:avLst/>
          </a:prstGeom>
          <a:ln w="25400">
            <a:solidFill>
              <a:schemeClr val="tx1"/>
            </a:solidFill>
          </a:ln>
        </p:spPr>
      </p:pic>
      <p:pic>
        <p:nvPicPr>
          <p:cNvPr id="22" name="Picture 21"/>
          <p:cNvPicPr>
            <a:picLocks noChangeAspect="1"/>
          </p:cNvPicPr>
          <p:nvPr/>
        </p:nvPicPr>
        <p:blipFill>
          <a:blip r:embed="rId21" cstate="email">
            <a:extLst>
              <a:ext uri="{28A0092B-C50C-407E-A947-70E740481C1C}">
                <a14:useLocalDpi xmlns:a14="http://schemas.microsoft.com/office/drawing/2010/main"/>
              </a:ext>
            </a:extLst>
          </a:blip>
          <a:stretch>
            <a:fillRect/>
          </a:stretch>
        </p:blipFill>
        <p:spPr>
          <a:xfrm>
            <a:off x="11219744" y="-3702"/>
            <a:ext cx="952500" cy="889526"/>
          </a:xfrm>
          <a:prstGeom prst="rect">
            <a:avLst/>
          </a:prstGeom>
          <a:ln w="25400">
            <a:solidFill>
              <a:schemeClr val="tx1"/>
            </a:solidFill>
          </a:ln>
        </p:spPr>
      </p:pic>
      <p:pic>
        <p:nvPicPr>
          <p:cNvPr id="24" name="Picture 23"/>
          <p:cNvPicPr>
            <a:picLocks noChangeAspect="1"/>
          </p:cNvPicPr>
          <p:nvPr/>
        </p:nvPicPr>
        <p:blipFill>
          <a:blip r:embed="rId22" cstate="email">
            <a:extLst>
              <a:ext uri="{28A0092B-C50C-407E-A947-70E740481C1C}">
                <a14:useLocalDpi xmlns:a14="http://schemas.microsoft.com/office/drawing/2010/main"/>
              </a:ext>
            </a:extLst>
          </a:blip>
          <a:stretch>
            <a:fillRect/>
          </a:stretch>
        </p:blipFill>
        <p:spPr>
          <a:xfrm>
            <a:off x="5529270" y="1824637"/>
            <a:ext cx="1647822" cy="859296"/>
          </a:xfrm>
          <a:prstGeom prst="rect">
            <a:avLst/>
          </a:prstGeom>
          <a:ln w="25400">
            <a:solidFill>
              <a:schemeClr val="tx1"/>
            </a:solidFill>
          </a:ln>
        </p:spPr>
      </p:pic>
      <p:pic>
        <p:nvPicPr>
          <p:cNvPr id="25" name="Picture 24"/>
          <p:cNvPicPr>
            <a:picLocks noChangeAspect="1"/>
          </p:cNvPicPr>
          <p:nvPr/>
        </p:nvPicPr>
        <p:blipFill>
          <a:blip r:embed="rId23" cstate="email">
            <a:extLst>
              <a:ext uri="{28A0092B-C50C-407E-A947-70E740481C1C}">
                <a14:useLocalDpi xmlns:a14="http://schemas.microsoft.com/office/drawing/2010/main"/>
              </a:ext>
            </a:extLst>
          </a:blip>
          <a:stretch>
            <a:fillRect/>
          </a:stretch>
        </p:blipFill>
        <p:spPr>
          <a:xfrm>
            <a:off x="7200900" y="914400"/>
            <a:ext cx="952500" cy="889001"/>
          </a:xfrm>
          <a:prstGeom prst="rect">
            <a:avLst/>
          </a:prstGeom>
          <a:ln w="25400">
            <a:solidFill>
              <a:schemeClr val="tx1"/>
            </a:solidFill>
          </a:ln>
        </p:spPr>
      </p:pic>
      <p:pic>
        <p:nvPicPr>
          <p:cNvPr id="26" name="Picture 25"/>
          <p:cNvPicPr>
            <a:picLocks noChangeAspect="1"/>
          </p:cNvPicPr>
          <p:nvPr/>
        </p:nvPicPr>
        <p:blipFill>
          <a:blip r:embed="rId24">
            <a:extLst>
              <a:ext uri="{28A0092B-C50C-407E-A947-70E740481C1C}">
                <a14:useLocalDpi xmlns:a14="http://schemas.microsoft.com/office/drawing/2010/main"/>
              </a:ext>
            </a:extLst>
          </a:blip>
          <a:stretch>
            <a:fillRect/>
          </a:stretch>
        </p:blipFill>
        <p:spPr>
          <a:xfrm>
            <a:off x="9986955" y="911223"/>
            <a:ext cx="2185289" cy="1770063"/>
          </a:xfrm>
          <a:prstGeom prst="rect">
            <a:avLst/>
          </a:prstGeom>
          <a:ln w="25400">
            <a:solidFill>
              <a:schemeClr val="tx1"/>
            </a:solidFill>
          </a:ln>
        </p:spPr>
      </p:pic>
      <p:pic>
        <p:nvPicPr>
          <p:cNvPr id="27" name="Picture 26"/>
          <p:cNvPicPr>
            <a:picLocks noChangeAspect="1"/>
          </p:cNvPicPr>
          <p:nvPr/>
        </p:nvPicPr>
        <p:blipFill>
          <a:blip r:embed="rId25" cstate="email">
            <a:extLst>
              <a:ext uri="{28A0092B-C50C-407E-A947-70E740481C1C}">
                <a14:useLocalDpi xmlns:a14="http://schemas.microsoft.com/office/drawing/2010/main"/>
              </a:ext>
            </a:extLst>
          </a:blip>
          <a:stretch>
            <a:fillRect/>
          </a:stretch>
        </p:blipFill>
        <p:spPr>
          <a:xfrm>
            <a:off x="7200900" y="0"/>
            <a:ext cx="952500" cy="910520"/>
          </a:xfrm>
          <a:prstGeom prst="rect">
            <a:avLst/>
          </a:prstGeom>
          <a:ln w="25400">
            <a:solidFill>
              <a:schemeClr val="tx1"/>
            </a:solidFill>
          </a:ln>
        </p:spPr>
      </p:pic>
      <p:pic>
        <p:nvPicPr>
          <p:cNvPr id="28" name="Picture 27"/>
          <p:cNvPicPr>
            <a:picLocks noChangeAspect="1"/>
          </p:cNvPicPr>
          <p:nvPr/>
        </p:nvPicPr>
        <p:blipFill>
          <a:blip r:embed="rId26" cstate="email">
            <a:extLst>
              <a:ext uri="{28A0092B-C50C-407E-A947-70E740481C1C}">
                <a14:useLocalDpi xmlns:a14="http://schemas.microsoft.com/office/drawing/2010/main"/>
              </a:ext>
            </a:extLst>
          </a:blip>
          <a:stretch>
            <a:fillRect/>
          </a:stretch>
        </p:blipFill>
        <p:spPr>
          <a:xfrm>
            <a:off x="4602962" y="935038"/>
            <a:ext cx="907254" cy="863601"/>
          </a:xfrm>
          <a:prstGeom prst="rect">
            <a:avLst/>
          </a:prstGeom>
          <a:ln w="25400">
            <a:solidFill>
              <a:schemeClr val="tx1"/>
            </a:solidFill>
          </a:ln>
        </p:spPr>
      </p:pic>
      <p:pic>
        <p:nvPicPr>
          <p:cNvPr id="30" name="Picture 29"/>
          <p:cNvPicPr>
            <a:picLocks noChangeAspect="1"/>
          </p:cNvPicPr>
          <p:nvPr/>
        </p:nvPicPr>
        <p:blipFill>
          <a:blip r:embed="rId27" cstate="email">
            <a:extLst>
              <a:ext uri="{28A0092B-C50C-407E-A947-70E740481C1C}">
                <a14:useLocalDpi xmlns:a14="http://schemas.microsoft.com/office/drawing/2010/main"/>
              </a:ext>
            </a:extLst>
          </a:blip>
          <a:stretch>
            <a:fillRect/>
          </a:stretch>
        </p:blipFill>
        <p:spPr>
          <a:xfrm>
            <a:off x="3671892" y="935038"/>
            <a:ext cx="900108" cy="863601"/>
          </a:xfrm>
          <a:prstGeom prst="rect">
            <a:avLst/>
          </a:prstGeom>
          <a:ln w="25400">
            <a:solidFill>
              <a:schemeClr val="tx1"/>
            </a:solidFill>
          </a:ln>
        </p:spPr>
      </p:pic>
      <p:pic>
        <p:nvPicPr>
          <p:cNvPr id="31" name="Picture 30"/>
          <p:cNvPicPr>
            <a:picLocks noChangeAspect="1"/>
          </p:cNvPicPr>
          <p:nvPr/>
        </p:nvPicPr>
        <p:blipFill>
          <a:blip r:embed="rId28">
            <a:extLst>
              <a:ext uri="{28A0092B-C50C-407E-A947-70E740481C1C}">
                <a14:useLocalDpi xmlns:a14="http://schemas.microsoft.com/office/drawing/2010/main"/>
              </a:ext>
            </a:extLst>
          </a:blip>
          <a:stretch>
            <a:fillRect/>
          </a:stretch>
        </p:blipFill>
        <p:spPr>
          <a:xfrm>
            <a:off x="8177209" y="19578"/>
            <a:ext cx="1785943" cy="1809221"/>
          </a:xfrm>
          <a:prstGeom prst="rect">
            <a:avLst/>
          </a:prstGeom>
          <a:ln w="25400">
            <a:solidFill>
              <a:schemeClr val="tx1"/>
            </a:solidFill>
          </a:ln>
        </p:spPr>
      </p:pic>
      <p:pic>
        <p:nvPicPr>
          <p:cNvPr id="32" name="Picture 31"/>
          <p:cNvPicPr>
            <a:picLocks noChangeAspect="1"/>
          </p:cNvPicPr>
          <p:nvPr/>
        </p:nvPicPr>
        <p:blipFill>
          <a:blip r:embed="rId29">
            <a:extLst>
              <a:ext uri="{28A0092B-C50C-407E-A947-70E740481C1C}">
                <a14:useLocalDpi xmlns:a14="http://schemas.microsoft.com/office/drawing/2010/main"/>
              </a:ext>
            </a:extLst>
          </a:blip>
          <a:stretch>
            <a:fillRect/>
          </a:stretch>
        </p:blipFill>
        <p:spPr>
          <a:xfrm>
            <a:off x="9991725" y="-14288"/>
            <a:ext cx="1438275" cy="900112"/>
          </a:xfrm>
          <a:prstGeom prst="rect">
            <a:avLst/>
          </a:prstGeom>
          <a:ln w="25400">
            <a:solidFill>
              <a:schemeClr val="tx1"/>
            </a:solidFill>
          </a:ln>
        </p:spPr>
      </p:pic>
      <p:pic>
        <p:nvPicPr>
          <p:cNvPr id="29" name="Picture 28"/>
          <p:cNvPicPr>
            <a:picLocks noChangeAspect="1"/>
          </p:cNvPicPr>
          <p:nvPr/>
        </p:nvPicPr>
        <p:blipFill>
          <a:blip r:embed="rId30">
            <a:extLst>
              <a:ext uri="{28A0092B-C50C-407E-A947-70E740481C1C}">
                <a14:useLocalDpi xmlns:a14="http://schemas.microsoft.com/office/drawing/2010/main"/>
              </a:ext>
            </a:extLst>
          </a:blip>
          <a:stretch>
            <a:fillRect/>
          </a:stretch>
        </p:blipFill>
        <p:spPr>
          <a:xfrm>
            <a:off x="7196146" y="1828800"/>
            <a:ext cx="1795454" cy="852486"/>
          </a:xfrm>
          <a:prstGeom prst="rect">
            <a:avLst/>
          </a:prstGeom>
          <a:ln w="25400">
            <a:solidFill>
              <a:schemeClr val="tx1"/>
            </a:solidFill>
          </a:ln>
        </p:spPr>
      </p:pic>
      <p:pic>
        <p:nvPicPr>
          <p:cNvPr id="23" name="Picture 22"/>
          <p:cNvPicPr>
            <a:picLocks noChangeAspect="1"/>
          </p:cNvPicPr>
          <p:nvPr/>
        </p:nvPicPr>
        <p:blipFill>
          <a:blip r:embed="rId31" cstate="email">
            <a:extLst>
              <a:ext uri="{28A0092B-C50C-407E-A947-70E740481C1C}">
                <a14:useLocalDpi xmlns:a14="http://schemas.microsoft.com/office/drawing/2010/main"/>
              </a:ext>
            </a:extLst>
          </a:blip>
          <a:stretch>
            <a:fillRect/>
          </a:stretch>
        </p:blipFill>
        <p:spPr>
          <a:xfrm>
            <a:off x="9016298" y="1828800"/>
            <a:ext cx="952500" cy="852486"/>
          </a:xfrm>
          <a:prstGeom prst="rect">
            <a:avLst/>
          </a:prstGeom>
          <a:ln w="25400">
            <a:solidFill>
              <a:schemeClr val="tx1"/>
            </a:solidFill>
          </a:ln>
        </p:spPr>
      </p:pic>
      <p:pic>
        <p:nvPicPr>
          <p:cNvPr id="33" name="Picture 32"/>
          <p:cNvPicPr>
            <a:picLocks noChangeAspect="1"/>
          </p:cNvPicPr>
          <p:nvPr/>
        </p:nvPicPr>
        <p:blipFill rotWithShape="1">
          <a:blip r:embed="rId32" cstate="email">
            <a:extLst>
              <a:ext uri="{28A0092B-C50C-407E-A947-70E740481C1C}">
                <a14:useLocalDpi xmlns:a14="http://schemas.microsoft.com/office/drawing/2010/main"/>
              </a:ext>
            </a:extLst>
          </a:blip>
          <a:srcRect/>
          <a:stretch/>
        </p:blipFill>
        <p:spPr>
          <a:xfrm>
            <a:off x="19754" y="2708278"/>
            <a:ext cx="2713921" cy="983192"/>
          </a:xfrm>
          <a:prstGeom prst="rect">
            <a:avLst/>
          </a:prstGeom>
          <a:ln w="25400">
            <a:solidFill>
              <a:schemeClr val="tx1"/>
            </a:solidFill>
          </a:ln>
        </p:spPr>
      </p:pic>
      <p:pic>
        <p:nvPicPr>
          <p:cNvPr id="34" name="Picture 33"/>
          <p:cNvPicPr>
            <a:picLocks noChangeAspect="1"/>
          </p:cNvPicPr>
          <p:nvPr/>
        </p:nvPicPr>
        <p:blipFill>
          <a:blip r:embed="rId33">
            <a:extLst>
              <a:ext uri="{28A0092B-C50C-407E-A947-70E740481C1C}">
                <a14:useLocalDpi xmlns:a14="http://schemas.microsoft.com/office/drawing/2010/main"/>
              </a:ext>
            </a:extLst>
          </a:blip>
          <a:stretch>
            <a:fillRect/>
          </a:stretch>
        </p:blipFill>
        <p:spPr>
          <a:xfrm>
            <a:off x="2757489" y="2709864"/>
            <a:ext cx="1814511" cy="981606"/>
          </a:xfrm>
          <a:prstGeom prst="rect">
            <a:avLst/>
          </a:prstGeom>
          <a:ln w="25400">
            <a:solidFill>
              <a:schemeClr val="tx1"/>
            </a:solidFill>
          </a:ln>
        </p:spPr>
      </p:pic>
      <p:pic>
        <p:nvPicPr>
          <p:cNvPr id="35" name="Picture 34"/>
          <p:cNvPicPr>
            <a:picLocks noChangeAspect="1"/>
          </p:cNvPicPr>
          <p:nvPr/>
        </p:nvPicPr>
        <p:blipFill>
          <a:blip r:embed="rId34">
            <a:extLst>
              <a:ext uri="{28A0092B-C50C-407E-A947-70E740481C1C}">
                <a14:useLocalDpi xmlns:a14="http://schemas.microsoft.com/office/drawing/2010/main"/>
              </a:ext>
            </a:extLst>
          </a:blip>
          <a:stretch>
            <a:fillRect/>
          </a:stretch>
        </p:blipFill>
        <p:spPr>
          <a:xfrm>
            <a:off x="4586292" y="2711274"/>
            <a:ext cx="1738308" cy="980196"/>
          </a:xfrm>
          <a:prstGeom prst="rect">
            <a:avLst/>
          </a:prstGeom>
          <a:ln w="25400">
            <a:solidFill>
              <a:schemeClr val="tx1"/>
            </a:solidFill>
          </a:ln>
        </p:spPr>
      </p:pic>
      <p:pic>
        <p:nvPicPr>
          <p:cNvPr id="36" name="Picture 35"/>
          <p:cNvPicPr>
            <a:picLocks noChangeAspect="1"/>
          </p:cNvPicPr>
          <p:nvPr/>
        </p:nvPicPr>
        <p:blipFill>
          <a:blip r:embed="rId35" cstate="email">
            <a:extLst>
              <a:ext uri="{28A0092B-C50C-407E-A947-70E740481C1C}">
                <a14:useLocalDpi xmlns:a14="http://schemas.microsoft.com/office/drawing/2010/main"/>
              </a:ext>
            </a:extLst>
          </a:blip>
          <a:stretch>
            <a:fillRect/>
          </a:stretch>
        </p:blipFill>
        <p:spPr>
          <a:xfrm>
            <a:off x="2743200" y="3715283"/>
            <a:ext cx="974807" cy="993324"/>
          </a:xfrm>
          <a:prstGeom prst="rect">
            <a:avLst/>
          </a:prstGeom>
          <a:ln w="25400">
            <a:solidFill>
              <a:schemeClr val="tx1"/>
            </a:solidFill>
          </a:ln>
        </p:spPr>
      </p:pic>
      <p:pic>
        <p:nvPicPr>
          <p:cNvPr id="38" name="Picture 37"/>
          <p:cNvPicPr>
            <a:picLocks noChangeAspect="1"/>
          </p:cNvPicPr>
          <p:nvPr/>
        </p:nvPicPr>
        <p:blipFill>
          <a:blip r:embed="rId36">
            <a:extLst>
              <a:ext uri="{28A0092B-C50C-407E-A947-70E740481C1C}">
                <a14:useLocalDpi xmlns:a14="http://schemas.microsoft.com/office/drawing/2010/main"/>
              </a:ext>
            </a:extLst>
          </a:blip>
          <a:stretch>
            <a:fillRect/>
          </a:stretch>
        </p:blipFill>
        <p:spPr>
          <a:xfrm>
            <a:off x="19755" y="3715283"/>
            <a:ext cx="2704395" cy="1759170"/>
          </a:xfrm>
          <a:prstGeom prst="rect">
            <a:avLst/>
          </a:prstGeom>
          <a:ln w="25400">
            <a:solidFill>
              <a:schemeClr val="tx1"/>
            </a:solidFill>
          </a:ln>
        </p:spPr>
      </p:pic>
      <p:pic>
        <p:nvPicPr>
          <p:cNvPr id="39" name="Picture 38"/>
          <p:cNvPicPr>
            <a:picLocks noChangeAspect="1"/>
          </p:cNvPicPr>
          <p:nvPr/>
        </p:nvPicPr>
        <p:blipFill>
          <a:blip r:embed="rId37" cstate="email">
            <a:extLst>
              <a:ext uri="{28A0092B-C50C-407E-A947-70E740481C1C}">
                <a14:useLocalDpi xmlns:a14="http://schemas.microsoft.com/office/drawing/2010/main"/>
              </a:ext>
            </a:extLst>
          </a:blip>
          <a:stretch>
            <a:fillRect/>
          </a:stretch>
        </p:blipFill>
        <p:spPr>
          <a:xfrm>
            <a:off x="3737057" y="3715283"/>
            <a:ext cx="2587544" cy="993325"/>
          </a:xfrm>
          <a:prstGeom prst="rect">
            <a:avLst/>
          </a:prstGeom>
          <a:ln w="25400">
            <a:solidFill>
              <a:schemeClr val="tx1"/>
            </a:solidFill>
          </a:ln>
        </p:spPr>
      </p:pic>
      <p:pic>
        <p:nvPicPr>
          <p:cNvPr id="40" name="Picture 39"/>
          <p:cNvPicPr>
            <a:picLocks noChangeAspect="1"/>
          </p:cNvPicPr>
          <p:nvPr/>
        </p:nvPicPr>
        <p:blipFill rotWithShape="1">
          <a:blip r:embed="rId38" cstate="email">
            <a:extLst>
              <a:ext uri="{28A0092B-C50C-407E-A947-70E740481C1C}">
                <a14:useLocalDpi xmlns:a14="http://schemas.microsoft.com/office/drawing/2010/main"/>
              </a:ext>
            </a:extLst>
          </a:blip>
          <a:srcRect/>
          <a:stretch/>
        </p:blipFill>
        <p:spPr>
          <a:xfrm>
            <a:off x="2747963" y="4732420"/>
            <a:ext cx="3579270" cy="742033"/>
          </a:xfrm>
          <a:prstGeom prst="rect">
            <a:avLst/>
          </a:prstGeom>
          <a:ln w="25400">
            <a:solidFill>
              <a:schemeClr val="tx1"/>
            </a:solidFill>
          </a:ln>
        </p:spPr>
      </p:pic>
      <p:sp>
        <p:nvSpPr>
          <p:cNvPr id="41" name="Rectangle 40"/>
          <p:cNvSpPr/>
          <p:nvPr/>
        </p:nvSpPr>
        <p:spPr>
          <a:xfrm>
            <a:off x="2133600" y="5547340"/>
            <a:ext cx="9838972" cy="3872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5 YEARS OF LEARNING THROUGH MAKING AT MAGIC.  5 YEARS OF PROJECTS &amp; MEDIA.</a:t>
            </a:r>
          </a:p>
        </p:txBody>
      </p:sp>
    </p:spTree>
    <p:extLst>
      <p:ext uri="{BB962C8B-B14F-4D97-AF65-F5344CB8AC3E}">
        <p14:creationId xmlns:p14="http://schemas.microsoft.com/office/powerpoint/2010/main" val="5871044"/>
      </p:ext>
    </p:extLst>
  </p:cSld>
  <p:clrMapOvr>
    <a:masterClrMapping/>
  </p:clrMapOvr>
</p:sld>
</file>

<file path=ppt/theme/theme1.xml><?xml version="1.0" encoding="utf-8"?>
<a:theme xmlns:a="http://schemas.openxmlformats.org/drawingml/2006/main" name="Vapor Trail">
  <a:themeElements>
    <a:clrScheme name="Vapor Trail">
      <a:dk1>
        <a:sysClr val="windowText" lastClr="000000"/>
      </a:dk1>
      <a:lt1>
        <a:sysClr val="window" lastClr="FFFFFF"/>
      </a:lt1>
      <a:dk2>
        <a:srgbClr val="454545"/>
      </a:dk2>
      <a:lt2>
        <a:srgbClr val="DADADA"/>
      </a:lt2>
      <a:accent1>
        <a:srgbClr val="DF2E28"/>
      </a:accent1>
      <a:accent2>
        <a:srgbClr val="FE801A"/>
      </a:accent2>
      <a:accent3>
        <a:srgbClr val="E9BF35"/>
      </a:accent3>
      <a:accent4>
        <a:srgbClr val="81BB42"/>
      </a:accent4>
      <a:accent5>
        <a:srgbClr val="32C7A9"/>
      </a:accent5>
      <a:accent6>
        <a:srgbClr val="4A9BDC"/>
      </a:accent6>
      <a:hlink>
        <a:srgbClr val="F0532B"/>
      </a:hlink>
      <a:folHlink>
        <a:srgbClr val="F38B53"/>
      </a:folHlink>
    </a:clrScheme>
    <a:fontScheme name="Vapor Trail">
      <a:majorFont>
        <a:latin typeface="Century Gothic" panose="020B0502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Vapor Trail">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por Trail" id="{4FDF2955-7D9C-493C-B9F9-C205151B46CD}" vid="{8F31A783-2159-4870-BC29-2BA7D038EA4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TM04033937[[fn=Vapor Trail]]</Template>
  <TotalTime>46138</TotalTime>
  <Words>1037</Words>
  <Application>Microsoft Macintosh PowerPoint</Application>
  <PresentationFormat>Widescreen</PresentationFormat>
  <Paragraphs>103</Paragraphs>
  <Slides>16</Slides>
  <Notes>14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16</vt:i4>
      </vt:variant>
    </vt:vector>
  </HeadingPairs>
  <TitlesOfParts>
    <vt:vector size="22" baseType="lpstr">
      <vt:lpstr>Arial</vt:lpstr>
      <vt:lpstr>Arial Black</vt:lpstr>
      <vt:lpstr>Calibri</vt:lpstr>
      <vt:lpstr>Century Gothic</vt:lpstr>
      <vt:lpstr>Verdana</vt:lpstr>
      <vt:lpstr>Vapor Trail</vt:lpstr>
      <vt:lpstr>PowerPoint Presentation</vt:lpstr>
      <vt:lpstr>HI, I’m ANDY</vt:lpstr>
      <vt:lpstr>A HISTORY OF GAMES &amp; INTERACTIVE MEDIA 1999-202X</vt:lpstr>
      <vt:lpstr>Why IS MAGIC?</vt:lpstr>
      <vt:lpstr>A COUPLE OF RECENT EXAMPLES</vt:lpstr>
      <vt:lpstr>AND A WEIRD ONE FOR FUN</vt:lpstr>
      <vt:lpstr>PowerPoint Presentation</vt:lpstr>
      <vt:lpstr>SOME OF OUR WORK</vt:lpstr>
      <vt:lpstr>PowerPoint Presentation</vt:lpstr>
      <vt:lpstr>MAGIC SPELL STUDIOS @ RIT</vt:lpstr>
      <vt:lpstr>AMERICAN UNIVERSITY FILM &amp; MEDIA ARTS</vt:lpstr>
      <vt:lpstr>PowerPoint Presentation</vt:lpstr>
      <vt:lpstr>PowerPoint Presentation</vt:lpstr>
      <vt:lpstr>PowerPoint Presentation</vt:lpstr>
      <vt:lpstr>FINAL THOUGHT</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Andy</dc:creator>
  <cp:lastModifiedBy>Andy Phelps</cp:lastModifiedBy>
  <cp:revision>661</cp:revision>
  <dcterms:created xsi:type="dcterms:W3CDTF">2009-06-02T00:38:38Z</dcterms:created>
  <dcterms:modified xsi:type="dcterms:W3CDTF">2022-04-25T13:46:38Z</dcterms:modified>
</cp:coreProperties>
</file>